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Relationship Id="rId5" Type="http://schemas.openxmlformats.org/officeDocument/2006/relationships/custom-properties" Target="docProps/custom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10" r:id="rId16"/>
  </p:sldMasterIdLst>
  <p:notesMasterIdLst>
    <p:notesMasterId r:id="rId20"/>
  </p:notesMasterIdLst>
  <p:handoutMasterIdLst>
    <p:handoutMasterId r:id="rId18"/>
  </p:handoutMasterIdLst>
  <p:sldIdLst>
    <p:sldId id="267" r:id="rId22"/>
    <p:sldId id="278" r:id="rId23"/>
    <p:sldId id="283" r:id="rId24"/>
    <p:sldId id="284" r:id="rId25"/>
    <p:sldId id="286" r:id="rId26"/>
    <p:sldId id="285" r:id="rId27"/>
    <p:sldId id="281" r:id="rId28"/>
    <p:sldId id="287" r:id="rId29"/>
    <p:sldId id="271" r:id="rId30"/>
    <p:sldId id="288" r:id="rId31"/>
    <p:sldId id="289" r:id="rId32"/>
    <p:sldId id="290" r:id="rId33"/>
    <p:sldId id="291" r:id="rId34"/>
    <p:sldId id="292" r:id="rId35"/>
  </p:sldIdLst>
  <p:sldSz cx="6858000" cy="9906000"/>
  <p:notesSz cx="6858000" cy="9144000"/>
  <p:defaultTextStyle>
    <a:defPPr rtl="0">
      <a:defRPr lang="ko-KR"/>
    </a:defPPr>
    <a:lvl1pPr marL="0" algn="l" defTabSz="557052" rtl="0" eaLnBrk="1" latinLnBrk="0" hangingPunct="1">
      <a:defRPr sz="1097" kern="1200">
        <a:solidFill>
          <a:schemeClr val="tx1"/>
        </a:solidFill>
        <a:latin typeface="+mn-lt"/>
        <a:ea typeface="+mn-ea"/>
        <a:cs typeface="+mn-cs"/>
      </a:defRPr>
    </a:lvl1pPr>
    <a:lvl2pPr marL="278526" algn="l" defTabSz="557052" rtl="0" eaLnBrk="1" latinLnBrk="0" hangingPunct="1">
      <a:defRPr sz="1097" kern="1200">
        <a:solidFill>
          <a:schemeClr val="tx1"/>
        </a:solidFill>
        <a:latin typeface="+mn-lt"/>
        <a:ea typeface="+mn-ea"/>
        <a:cs typeface="+mn-cs"/>
      </a:defRPr>
    </a:lvl2pPr>
    <a:lvl3pPr marL="557052" algn="l" defTabSz="557052" rtl="0" eaLnBrk="1" latinLnBrk="0" hangingPunct="1">
      <a:defRPr sz="1097" kern="1200">
        <a:solidFill>
          <a:schemeClr val="tx1"/>
        </a:solidFill>
        <a:latin typeface="+mn-lt"/>
        <a:ea typeface="+mn-ea"/>
        <a:cs typeface="+mn-cs"/>
      </a:defRPr>
    </a:lvl3pPr>
    <a:lvl4pPr marL="835579" algn="l" defTabSz="557052" rtl="0" eaLnBrk="1" latinLnBrk="0" hangingPunct="1">
      <a:defRPr sz="1097" kern="1200">
        <a:solidFill>
          <a:schemeClr val="tx1"/>
        </a:solidFill>
        <a:latin typeface="+mn-lt"/>
        <a:ea typeface="+mn-ea"/>
        <a:cs typeface="+mn-cs"/>
      </a:defRPr>
    </a:lvl4pPr>
    <a:lvl5pPr marL="1114105" algn="l" defTabSz="557052" rtl="0" eaLnBrk="1" latinLnBrk="0" hangingPunct="1">
      <a:defRPr sz="1097" kern="1200">
        <a:solidFill>
          <a:schemeClr val="tx1"/>
        </a:solidFill>
        <a:latin typeface="+mn-lt"/>
        <a:ea typeface="+mn-ea"/>
        <a:cs typeface="+mn-cs"/>
      </a:defRPr>
    </a:lvl5pPr>
    <a:lvl6pPr marL="1392631" algn="l" defTabSz="557052" rtl="0" eaLnBrk="1" latinLnBrk="0" hangingPunct="1">
      <a:defRPr sz="1097" kern="1200">
        <a:solidFill>
          <a:schemeClr val="tx1"/>
        </a:solidFill>
        <a:latin typeface="+mn-lt"/>
        <a:ea typeface="+mn-ea"/>
        <a:cs typeface="+mn-cs"/>
      </a:defRPr>
    </a:lvl6pPr>
    <a:lvl7pPr marL="1671157" algn="l" defTabSz="557052" rtl="0" eaLnBrk="1" latinLnBrk="0" hangingPunct="1">
      <a:defRPr sz="1097" kern="1200">
        <a:solidFill>
          <a:schemeClr val="tx1"/>
        </a:solidFill>
        <a:latin typeface="+mn-lt"/>
        <a:ea typeface="+mn-ea"/>
        <a:cs typeface="+mn-cs"/>
      </a:defRPr>
    </a:lvl7pPr>
    <a:lvl8pPr marL="1949684" algn="l" defTabSz="557052" rtl="0" eaLnBrk="1" latinLnBrk="0" hangingPunct="1">
      <a:defRPr sz="1097" kern="1200">
        <a:solidFill>
          <a:schemeClr val="tx1"/>
        </a:solidFill>
        <a:latin typeface="+mn-lt"/>
        <a:ea typeface="+mn-ea"/>
        <a:cs typeface="+mn-cs"/>
      </a:defRPr>
    </a:lvl8pPr>
    <a:lvl9pPr marL="2228210" algn="l" defTabSz="557052" rtl="0" eaLnBrk="1" latinLnBrk="0" hangingPunct="1">
      <a:defRPr sz="109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{EFAFB233-063F-42B5-8137-9DF3F51BA10A}">
      <p15:sldGuideLst xmlns:p15="http://schemas.microsoft.com/office/powerpoint/2012/main">
        <p15:guide id="2" orient="horz" pos="31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EBE8E7"/>
    <a:srgbClr val="D4CECC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987" autoAdjust="0"/>
    <p:restoredTop sz="94599" autoAdjust="0"/>
  </p:normalViewPr>
  <p:slideViewPr>
    <p:cSldViewPr snapToGrid="1" snapToObjects="1">
      <p:cViewPr>
        <p:scale>
          <a:sx n="100" d="100"/>
          <a:sy n="100" d="100"/>
        </p:scale>
        <p:origin x="1896" y="-216"/>
      </p:cViewPr>
      <p:guideLst>
        <p:guide orient="horz"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1" snapToObjects="1">
      <p:cViewPr varScale="1">
        <p:scale>
          <a:sx n="77" d="100"/>
          <a:sy n="77" d="100"/>
        </p:scale>
        <p:origin x="3276" y="114"/>
      </p:cViewPr>
      <p:guideLst>
        <p:guide orient="horz" pos="3119"/>
      </p:guideLst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customXml" Target="../customXml/item3.xml"></Relationship><Relationship Id="rId2" Type="http://schemas.openxmlformats.org/officeDocument/2006/relationships/customXml" Target="../customXml/item2.xml"></Relationship><Relationship Id="rId3" Type="http://schemas.openxmlformats.org/officeDocument/2006/relationships/customXml" Target="../customXml/item1.xml"></Relationship><Relationship Id="rId4" Type="http://schemas.openxmlformats.org/officeDocument/2006/relationships/tableStyles" Target="tableStyles.xml"></Relationship><Relationship Id="rId16" Type="http://schemas.openxmlformats.org/officeDocument/2006/relationships/slideMaster" Target="slideMasters/slideMaster1.xml"></Relationship><Relationship Id="rId17" Type="http://schemas.openxmlformats.org/officeDocument/2006/relationships/theme" Target="theme/theme1.xml"></Relationship><Relationship Id="rId18" Type="http://schemas.openxmlformats.org/officeDocument/2006/relationships/handoutMaster" Target="handoutMasters/handoutMaster1.xml"></Relationship><Relationship Id="rId20" Type="http://schemas.openxmlformats.org/officeDocument/2006/relationships/notesMaster" Target="notesMasters/notesMaster1.xml"></Relationship><Relationship Id="rId22" Type="http://schemas.openxmlformats.org/officeDocument/2006/relationships/slide" Target="slides/slide1.xml"></Relationship><Relationship Id="rId23" Type="http://schemas.openxmlformats.org/officeDocument/2006/relationships/slide" Target="slides/slide2.xml"></Relationship><Relationship Id="rId24" Type="http://schemas.openxmlformats.org/officeDocument/2006/relationships/slide" Target="slides/slide3.xml"></Relationship><Relationship Id="rId25" Type="http://schemas.openxmlformats.org/officeDocument/2006/relationships/slide" Target="slides/slide4.xml"></Relationship><Relationship Id="rId26" Type="http://schemas.openxmlformats.org/officeDocument/2006/relationships/slide" Target="slides/slide5.xml"></Relationship><Relationship Id="rId27" Type="http://schemas.openxmlformats.org/officeDocument/2006/relationships/slide" Target="slides/slide6.xml"></Relationship><Relationship Id="rId28" Type="http://schemas.openxmlformats.org/officeDocument/2006/relationships/slide" Target="slides/slide7.xml"></Relationship><Relationship Id="rId29" Type="http://schemas.openxmlformats.org/officeDocument/2006/relationships/slide" Target="slides/slide8.xml"></Relationship><Relationship Id="rId30" Type="http://schemas.openxmlformats.org/officeDocument/2006/relationships/slide" Target="slides/slide9.xml"></Relationship><Relationship Id="rId31" Type="http://schemas.openxmlformats.org/officeDocument/2006/relationships/slide" Target="slides/slide10.xml"></Relationship><Relationship Id="rId32" Type="http://schemas.openxmlformats.org/officeDocument/2006/relationships/slide" Target="slides/slide11.xml"></Relationship><Relationship Id="rId33" Type="http://schemas.openxmlformats.org/officeDocument/2006/relationships/slide" Target="slides/slide12.xml"></Relationship><Relationship Id="rId34" Type="http://schemas.openxmlformats.org/officeDocument/2006/relationships/slide" Target="slides/slide13.xml"></Relationship><Relationship Id="rId35" Type="http://schemas.openxmlformats.org/officeDocument/2006/relationships/slide" Target="slides/slide14.xml"></Relationship><Relationship Id="rId50" Type="http://schemas.openxmlformats.org/officeDocument/2006/relationships/viewProps" Target="viewProps.xml"></Relationship><Relationship Id="rId51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3396C2D6-3574-4F67-93D9-35410753DCA4}" type="datetime1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t>2018-05-28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1114579-D02A-4B51-B5DF-8EC449F77AC7}" type="slidenum">
              <a:rPr lang="en-US" altLang="ko-KR">
                <a:latin typeface="바탕" panose="02030600000101010101" pitchFamily="18" charset="-127"/>
                <a:ea typeface="바탕" panose="02030600000101010101" pitchFamily="18" charset="-127"/>
              </a:rPr>
              <a:pPr algn="r" rtl="0"/>
              <a:t>‹#›</a:t>
            </a:fld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34565944906500.png>
</file>

<file path=ppt/media/fImage39928944748467.png>
</file>

<file path=ppt/media/fImage399818847141.png>
</file>

<file path=ppt/media/fImage40017644886334.png>
</file>

<file path=ppt/media/image1.jpeg>
</file>

<file path=ppt/media/image2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BE8B6F1F-77CB-4D1D-A89B-81FE3E78717F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dirty="0"/>
              <a:t>마스터 텍스트 스타일 편집</a:t>
            </a:r>
          </a:p>
          <a:p>
            <a:pPr lvl="1" rtl="0"/>
            <a:r>
              <a:rPr lang="ko-KR" altLang="en-US" dirty="0"/>
              <a:t>둘째 수준</a:t>
            </a:r>
          </a:p>
          <a:p>
            <a:pPr lvl="2" rtl="0"/>
            <a:r>
              <a:rPr lang="ko-KR" altLang="en-US" dirty="0"/>
              <a:t>셋째 수준</a:t>
            </a:r>
          </a:p>
          <a:p>
            <a:pPr lvl="3" rtl="0"/>
            <a:r>
              <a:rPr lang="ko-KR" altLang="en-US" dirty="0"/>
              <a:t>넷째 수준</a:t>
            </a:r>
          </a:p>
          <a:p>
            <a:pPr lvl="4" rtl="0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algn="r"/>
            <a:fld id="{C6074690-7256-4BB9-AC0F-97AEAE8CDEC2}" type="slidenum">
              <a:rPr lang="en-US" altLang="ko-KR" smtClean="0"/>
              <a:pPr algn="r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57052" rtl="0" eaLnBrk="1" latinLnBrk="0" hangingPunct="1">
      <a:defRPr sz="731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278526" algn="l" defTabSz="557052" rtl="0" eaLnBrk="1" latinLnBrk="0" hangingPunct="1">
      <a:defRPr sz="731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2pPr>
    <a:lvl3pPr marL="557052" algn="l" defTabSz="557052" rtl="0" eaLnBrk="1" latinLnBrk="0" hangingPunct="1">
      <a:defRPr sz="731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3pPr>
    <a:lvl4pPr marL="835579" algn="l" defTabSz="557052" rtl="0" eaLnBrk="1" latinLnBrk="0" hangingPunct="1">
      <a:defRPr sz="731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4pPr>
    <a:lvl5pPr marL="1114105" algn="l" defTabSz="557052" rtl="0" eaLnBrk="1" latinLnBrk="0" hangingPunct="1">
      <a:defRPr sz="731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5pPr>
    <a:lvl6pPr marL="1392631" algn="l" defTabSz="557052" rtl="0" eaLnBrk="1" latinLnBrk="0" hangingPunct="1">
      <a:defRPr sz="731" kern="1200">
        <a:solidFill>
          <a:schemeClr val="tx1"/>
        </a:solidFill>
        <a:latin typeface="+mn-lt"/>
        <a:ea typeface="+mn-ea"/>
        <a:cs typeface="+mn-cs"/>
      </a:defRPr>
    </a:lvl6pPr>
    <a:lvl7pPr marL="1671157" algn="l" defTabSz="557052" rtl="0" eaLnBrk="1" latinLnBrk="0" hangingPunct="1">
      <a:defRPr sz="731" kern="1200">
        <a:solidFill>
          <a:schemeClr val="tx1"/>
        </a:solidFill>
        <a:latin typeface="+mn-lt"/>
        <a:ea typeface="+mn-ea"/>
        <a:cs typeface="+mn-cs"/>
      </a:defRPr>
    </a:lvl7pPr>
    <a:lvl8pPr marL="1949684" algn="l" defTabSz="557052" rtl="0" eaLnBrk="1" latinLnBrk="0" hangingPunct="1">
      <a:defRPr sz="731" kern="1200">
        <a:solidFill>
          <a:schemeClr val="tx1"/>
        </a:solidFill>
        <a:latin typeface="+mn-lt"/>
        <a:ea typeface="+mn-ea"/>
        <a:cs typeface="+mn-cs"/>
      </a:defRPr>
    </a:lvl8pPr>
    <a:lvl9pPr marL="2228210" algn="l" defTabSz="557052" rtl="0" eaLnBrk="1" latinLnBrk="0" hangingPunct="1">
      <a:defRPr sz="73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slide" Target="../slides/slide10.xml"></Relationship><Relationship Id="rId2" Type="http://schemas.openxmlformats.org/officeDocument/2006/relationships/notesMaster" Target="../notesMasters/notesMaster1.xml"></Relationship></Relationships>
</file>

<file path=ppt/notesSlides/_rels/notesSlide11.xml.rels><?xml version="1.0" encoding="UTF-8"?>
<Relationships xmlns="http://schemas.openxmlformats.org/package/2006/relationships"><Relationship Id="rId1" Type="http://schemas.openxmlformats.org/officeDocument/2006/relationships/slide" Target="../slides/slide11.xml"></Relationship><Relationship Id="rId2" Type="http://schemas.openxmlformats.org/officeDocument/2006/relationships/notesMaster" Target="../notesMasters/notesMaster1.xml"></Relationship></Relationships>
</file>

<file path=ppt/notesSlides/_rels/notesSlide12.xml.rels><?xml version="1.0" encoding="UTF-8"?>
<Relationships xmlns="http://schemas.openxmlformats.org/package/2006/relationships"><Relationship Id="rId1" Type="http://schemas.openxmlformats.org/officeDocument/2006/relationships/slide" Target="../slides/slide12.xml"></Relationship><Relationship Id="rId2" Type="http://schemas.openxmlformats.org/officeDocument/2006/relationships/notesMaster" Target="../notesMasters/notesMaster1.xml"></Relationship></Relationships>
</file>

<file path=ppt/notesSlides/_rels/notesSlide13.xml.rels><?xml version="1.0" encoding="UTF-8"?>
<Relationships xmlns="http://schemas.openxmlformats.org/package/2006/relationships"><Relationship Id="rId1" Type="http://schemas.openxmlformats.org/officeDocument/2006/relationships/slide" Target="../slides/slide13.xml"></Relationship><Relationship Id="rId2" Type="http://schemas.openxmlformats.org/officeDocument/2006/relationships/notesMaster" Target="../notesMasters/notesMaster1.xml"></Relationship></Relationships>
</file>

<file path=ppt/notesSlides/_rels/notesSlide14.xml.rels><?xml version="1.0" encoding="UTF-8"?>
<Relationships xmlns="http://schemas.openxmlformats.org/package/2006/relationships"><Relationship Id="rId1" Type="http://schemas.openxmlformats.org/officeDocument/2006/relationships/slide" Target="../slides/slide14.xml"></Relationship><Relationship Id="rId2" Type="http://schemas.openxmlformats.org/officeDocument/2006/relationships/notesMaster" Target="../notesMasters/notesMaster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5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7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slide" Target="../slides/slide8.xml"></Relationship><Relationship Id="rId2" Type="http://schemas.openxmlformats.org/officeDocument/2006/relationships/notesMaster" Target="../notesMasters/notesMaster1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41550" y="685800"/>
            <a:ext cx="23749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0"/>
            <a:fld id="{C6074690-7256-4BB9-AC0F-97AEAE8CDEC2}" type="slidenum">
              <a:rPr lang="en-US" altLang="ko-KR" smtClean="0"/>
              <a:pPr algn="r" rtl="0"/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39817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0"/>
          </p:nvPr>
        </p:nvSpPr>
        <p:spPr>
          <a:xfrm rot="0">
            <a:off x="3884930" y="8685530"/>
            <a:ext cx="2972435" cy="457835"/>
          </a:xfrm>
          <a:prstGeom prst="rect"/>
        </p:spPr>
        <p:txBody>
          <a:bodyPr wrap="square" lIns="91440" tIns="45720" rIns="91440" bIns="45720" vert="horz" anchor="b">
            <a:noAutofit/>
          </a:bodyPr>
          <a:lstStyle/>
          <a:p>
            <a:pPr marL="0" indent="0" algn="r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rgbClr val="6A3A20"/>
                </a:solidFill>
                <a:latin typeface="바탕" charset="0"/>
                <a:ea typeface="바탕" charset="0"/>
              </a:rPr>
              <a:t>9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0"/>
          </p:nvPr>
        </p:nvSpPr>
        <p:spPr>
          <a:xfrm rot="0">
            <a:off x="3884930" y="8685530"/>
            <a:ext cx="2972435" cy="457835"/>
          </a:xfrm>
          <a:prstGeom prst="rect"/>
        </p:spPr>
        <p:txBody>
          <a:bodyPr wrap="square" lIns="91440" tIns="45720" rIns="91440" bIns="45720" vert="horz" anchor="b">
            <a:noAutofit/>
          </a:bodyPr>
          <a:lstStyle/>
          <a:p>
            <a:pPr marL="0" indent="0" algn="r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rgbClr val="6A3A20"/>
                </a:solidFill>
                <a:latin typeface="바탕" charset="0"/>
                <a:ea typeface="바탕" charset="0"/>
              </a:rPr>
              <a:t>9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0"/>
          </p:nvPr>
        </p:nvSpPr>
        <p:spPr>
          <a:xfrm rot="0">
            <a:off x="3884930" y="8685530"/>
            <a:ext cx="2972435" cy="457835"/>
          </a:xfrm>
          <a:prstGeom prst="rect"/>
        </p:spPr>
        <p:txBody>
          <a:bodyPr wrap="square" lIns="91440" tIns="45720" rIns="91440" bIns="45720" vert="horz" anchor="b">
            <a:noAutofit/>
          </a:bodyPr>
          <a:lstStyle/>
          <a:p>
            <a:pPr marL="0" indent="0" algn="r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rgbClr val="6A3A20"/>
                </a:solidFill>
                <a:latin typeface="바탕" charset="0"/>
                <a:ea typeface="바탕" charset="0"/>
              </a:rPr>
              <a:t>9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0"/>
          </p:nvPr>
        </p:nvSpPr>
        <p:spPr>
          <a:xfrm rot="0">
            <a:off x="3884930" y="8685530"/>
            <a:ext cx="2972435" cy="457835"/>
          </a:xfrm>
          <a:prstGeom prst="rect"/>
        </p:spPr>
        <p:txBody>
          <a:bodyPr wrap="square" lIns="91440" tIns="45720" rIns="91440" bIns="45720" vert="horz" anchor="b">
            <a:noAutofit/>
          </a:bodyPr>
          <a:lstStyle/>
          <a:p>
            <a:pPr marL="0" indent="0" algn="r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rgbClr val="6A3A20"/>
                </a:solidFill>
                <a:latin typeface="바탕" charset="0"/>
                <a:ea typeface="바탕" charset="0"/>
              </a:rPr>
              <a:t>9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0"/>
          </p:nvPr>
        </p:nvSpPr>
        <p:spPr>
          <a:xfrm rot="0">
            <a:off x="3884930" y="8685530"/>
            <a:ext cx="2972435" cy="457835"/>
          </a:xfrm>
          <a:prstGeom prst="rect"/>
        </p:spPr>
        <p:txBody>
          <a:bodyPr wrap="square" lIns="91440" tIns="45720" rIns="91440" bIns="45720" vert="horz" anchor="b">
            <a:noAutofit/>
          </a:bodyPr>
          <a:lstStyle/>
          <a:p>
            <a:pPr marL="0" indent="0" algn="r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rgbClr val="6A3A20"/>
                </a:solidFill>
                <a:latin typeface="바탕" charset="0"/>
                <a:ea typeface="바탕" charset="0"/>
              </a:rPr>
              <a:t>7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41550" y="685800"/>
            <a:ext cx="23749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0"/>
            <a:fld id="{C6074690-7256-4BB9-AC0F-97AEAE8CDEC2}" type="slidenum">
              <a:rPr lang="en-US" altLang="ko-KR" smtClean="0"/>
              <a:pPr algn="r" rtl="0"/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58759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41550" y="685800"/>
            <a:ext cx="23749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0"/>
            <a:fld id="{C6074690-7256-4BB9-AC0F-97AEAE8CDEC2}" type="slidenum">
              <a:rPr lang="en-US" altLang="ko-KR" smtClean="0"/>
              <a:pPr algn="r" rtl="0"/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20892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41550" y="685800"/>
            <a:ext cx="23749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0"/>
            <a:fld id="{C6074690-7256-4BB9-AC0F-97AEAE8CDEC2}" type="slidenum">
              <a:rPr lang="en-US" altLang="ko-KR" smtClean="0"/>
              <a:pPr algn="r" rtl="0"/>
              <a:t>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90263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41550" y="685800"/>
            <a:ext cx="23749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0"/>
            <a:fld id="{C6074690-7256-4BB9-AC0F-97AEAE8CDEC2}" type="slidenum">
              <a:rPr lang="en-US" altLang="ko-KR" smtClean="0"/>
              <a:pPr algn="r" rtl="0"/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80003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41550" y="685800"/>
            <a:ext cx="23749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0"/>
            <a:fld id="{C6074690-7256-4BB9-AC0F-97AEAE8CDEC2}" type="slidenum">
              <a:rPr lang="en-US" altLang="ko-KR" smtClean="0"/>
              <a:pPr algn="r" rtl="0"/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24937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41550" y="685800"/>
            <a:ext cx="23749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C6074690-7256-4BB9-AC0F-97AEAE8CDEC2}" type="slidenum">
              <a:rPr lang="en-US" altLang="ko-KR" smtClean="0"/>
              <a:pPr algn="r"/>
              <a:t>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21161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prstGeom prst="rect"/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0" tIns="0" rIns="0" bIns="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0"/>
          </p:nvPr>
        </p:nvSpPr>
        <p:spPr>
          <a:xfrm rot="0">
            <a:off x="3884930" y="8685530"/>
            <a:ext cx="2972435" cy="457835"/>
          </a:xfrm>
          <a:prstGeom prst="rect"/>
        </p:spPr>
        <p:txBody>
          <a:bodyPr wrap="square" lIns="91440" tIns="45720" rIns="91440" bIns="45720" vert="horz" anchor="b">
            <a:noAutofit/>
          </a:bodyPr>
          <a:lstStyle/>
          <a:p>
            <a:pPr marL="0" indent="0" algn="r" fontAlgn="auto" defTabSz="55689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>
                <a:solidFill>
                  <a:srgbClr val="6A3A20"/>
                </a:solidFill>
                <a:latin typeface="바탕" charset="0"/>
                <a:ea typeface="바탕" charset="0"/>
              </a:rPr>
              <a:t>7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41550" y="685800"/>
            <a:ext cx="23749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C6074690-7256-4BB9-AC0F-97AEAE8CDEC2}" type="slidenum">
              <a:rPr lang="en-US" altLang="ko-KR" smtClean="0"/>
              <a:pPr algn="r"/>
              <a:t>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72809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74648" y="2751675"/>
            <a:ext cx="5308706" cy="2348087"/>
          </a:xfrm>
        </p:spPr>
        <p:txBody>
          <a:bodyPr rtlCol="0">
            <a:normAutofit/>
          </a:bodyPr>
          <a:lstStyle>
            <a:lvl1pPr algn="ctr" rtl="0">
              <a:lnSpc>
                <a:spcPct val="90000"/>
              </a:lnSpc>
              <a:defRPr sz="1782">
                <a:solidFill>
                  <a:schemeClr val="tx2"/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77636" y="5282514"/>
            <a:ext cx="5305718" cy="1431556"/>
          </a:xfrm>
        </p:spPr>
        <p:txBody>
          <a:bodyPr rtlCol="0">
            <a:normAutofit/>
          </a:bodyPr>
          <a:lstStyle>
            <a:lvl1pPr marL="0" indent="0" algn="ctr" rtl="0">
              <a:spcBef>
                <a:spcPts val="0"/>
              </a:spcBef>
              <a:buNone/>
              <a:defRPr sz="742" cap="all" baseline="0">
                <a:solidFill>
                  <a:schemeClr val="tx2"/>
                </a:solidFill>
              </a:defRPr>
            </a:lvl1pPr>
            <a:lvl2pPr marL="16977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39541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09311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79082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48852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1862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883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58164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noProof="0" smtClean="0"/>
              <a:t>마스터 부제목 스타일 편집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>
                <a:solidFill>
                  <a:schemeClr val="tx2"/>
                </a:solidFill>
              </a:defRPr>
            </a:lvl1pPr>
          </a:lstStyle>
          <a:p>
            <a:fld id="{879D46D7-C6A5-4485-AAC3-BEE46C7B9DDD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l" rtl="0">
              <a:defRPr>
                <a:solidFill>
                  <a:schemeClr val="tx2"/>
                </a:solidFill>
              </a:defRPr>
            </a:lvl1pPr>
          </a:lstStyle>
          <a:p>
            <a:pPr algn="r"/>
            <a:fld id="{DF28FB93-0A08-4E7D-8E63-9EFA29F1E093}" type="slidenum">
              <a:rPr lang="en-US" altLang="ko-KR" noProof="0" smtClean="0"/>
              <a:pPr algn="r"/>
              <a:t>‹#›</a:t>
            </a:fld>
            <a:endParaRPr lang="ko-KR" altLang="en-US" noProof="0" dirty="0"/>
          </a:p>
        </p:txBody>
      </p:sp>
      <p:grpSp>
        <p:nvGrpSpPr>
          <p:cNvPr id="7" name="그룹 6"/>
          <p:cNvGrpSpPr/>
          <p:nvPr/>
        </p:nvGrpSpPr>
        <p:grpSpPr>
          <a:xfrm>
            <a:off x="685800" y="2311400"/>
            <a:ext cx="5480034" cy="105664"/>
            <a:chOff x="914400" y="1200150"/>
            <a:chExt cx="7306712" cy="54864"/>
          </a:xfrm>
        </p:grpSpPr>
        <p:sp>
          <p:nvSpPr>
            <p:cNvPr id="8" name="타원 7"/>
            <p:cNvSpPr/>
            <p:nvPr/>
          </p:nvSpPr>
          <p:spPr>
            <a:xfrm>
              <a:off x="8166248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sz="669" noProof="0" dirty="0"/>
            </a:p>
          </p:txBody>
        </p:sp>
        <p:sp>
          <p:nvSpPr>
            <p:cNvPr id="9" name="타원 8"/>
            <p:cNvSpPr/>
            <p:nvPr/>
          </p:nvSpPr>
          <p:spPr>
            <a:xfrm>
              <a:off x="914400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sz="669" noProof="0" dirty="0"/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1036847" y="12076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1" name="직선 연결선 10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그룹 12"/>
          <p:cNvGrpSpPr/>
          <p:nvPr/>
        </p:nvGrpSpPr>
        <p:grpSpPr>
          <a:xfrm>
            <a:off x="685800" y="7007578"/>
            <a:ext cx="5480034" cy="105664"/>
            <a:chOff x="914400" y="3638550"/>
            <a:chExt cx="7306712" cy="54864"/>
          </a:xfrm>
        </p:grpSpPr>
        <p:sp>
          <p:nvSpPr>
            <p:cNvPr id="14" name="타원 13"/>
            <p:cNvSpPr/>
            <p:nvPr/>
          </p:nvSpPr>
          <p:spPr>
            <a:xfrm>
              <a:off x="8166248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sz="669" noProof="0" dirty="0"/>
            </a:p>
          </p:txBody>
        </p:sp>
        <p:sp>
          <p:nvSpPr>
            <p:cNvPr id="15" name="타원 14"/>
            <p:cNvSpPr/>
            <p:nvPr/>
          </p:nvSpPr>
          <p:spPr>
            <a:xfrm>
              <a:off x="914400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sz="669" noProof="0" dirty="0"/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1036847" y="36460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7" name="직선 연결선 16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 17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43764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F197C54C-3F1F-4695-AA19-CA1F2F40BE94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DF28FB93-0A08-4E7D-8E63-9EFA29F1E093}" type="slidenum">
              <a:rPr lang="en-US" altLang="ko-KR" smtClean="0"/>
              <a:pPr algn="r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2322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5533383" y="628301"/>
            <a:ext cx="657396" cy="8177036"/>
          </a:xfrm>
        </p:spPr>
        <p:txBody>
          <a:bodyPr vert="eaVert" rtlCol="0"/>
          <a:lstStyle/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85088" y="628301"/>
            <a:ext cx="4733967" cy="8177036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algn="r"/>
            <a:fld id="{6703361B-220A-433D-8322-04105575033C}" type="datetime1">
              <a:rPr lang="ko-KR" altLang="en-US" smtClean="0"/>
              <a:pPr algn="r"/>
              <a:t>2018-05-28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DF28FB93-0A08-4E7D-8E63-9EFA29F1E093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8570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algn="r"/>
            <a:fld id="{48DC9B1E-ABAE-4A2B-AC06-8AB546D11B69}" type="datetime1">
              <a:rPr lang="ko-KR" altLang="en-US" smtClean="0"/>
              <a:pPr algn="r"/>
              <a:t>2018-05-28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DF28FB93-0A08-4E7D-8E63-9EFA29F1E093}" type="slidenum">
              <a:rPr lang="en-US" altLang="ko-KR" smtClean="0"/>
              <a:pPr algn="r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9906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0100" y="1430655"/>
            <a:ext cx="5257800" cy="3228340"/>
          </a:xfrm>
        </p:spPr>
        <p:txBody>
          <a:bodyPr rtlCol="0" anchor="b">
            <a:normAutofit/>
          </a:bodyPr>
          <a:lstStyle>
            <a:lvl1pPr algn="ctr" rtl="0">
              <a:lnSpc>
                <a:spcPct val="90000"/>
              </a:lnSpc>
              <a:defRPr sz="1782" b="0" cap="none" baseline="0"/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00100" y="5393055"/>
            <a:ext cx="5257800" cy="1760855"/>
          </a:xfrm>
        </p:spPr>
        <p:txBody>
          <a:bodyPr rtlCol="0" anchor="t"/>
          <a:lstStyle>
            <a:lvl1pPr marL="0" indent="0" algn="ctr" rtl="0">
              <a:spcBef>
                <a:spcPts val="0"/>
              </a:spcBef>
              <a:buNone/>
              <a:defRPr sz="742" cap="all" baseline="0">
                <a:solidFill>
                  <a:schemeClr val="tx1"/>
                </a:solidFill>
              </a:defRPr>
            </a:lvl1pPr>
            <a:lvl2pPr marL="169770" indent="0" algn="l" rtl="0">
              <a:buNone/>
              <a:defRPr sz="669">
                <a:solidFill>
                  <a:schemeClr val="tx1">
                    <a:tint val="75000"/>
                  </a:schemeClr>
                </a:solidFill>
              </a:defRPr>
            </a:lvl2pPr>
            <a:lvl3pPr marL="339541" indent="0" algn="l" rtl="0">
              <a:buNone/>
              <a:defRPr sz="594">
                <a:solidFill>
                  <a:schemeClr val="tx1">
                    <a:tint val="75000"/>
                  </a:schemeClr>
                </a:solidFill>
              </a:defRPr>
            </a:lvl3pPr>
            <a:lvl4pPr marL="509311" indent="0" algn="l" rtl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4pPr>
            <a:lvl5pPr marL="679082" indent="0" algn="l" rtl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5pPr>
            <a:lvl6pPr marL="848852" indent="0" algn="l" rtl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6pPr>
            <a:lvl7pPr marL="1018623" indent="0" algn="l" rtl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7pPr>
            <a:lvl8pPr marL="1188393" indent="0" algn="l" rtl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8pPr>
            <a:lvl9pPr marL="1358164" indent="0" algn="l" rtl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85800" y="8915400"/>
            <a:ext cx="4172585" cy="440690"/>
          </a:xfrm>
        </p:spPr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72050" y="8915400"/>
            <a:ext cx="686435" cy="440690"/>
          </a:xfrm>
        </p:spPr>
        <p:txBody>
          <a:bodyPr rtlCol="0"/>
          <a:lstStyle>
            <a:lvl1pPr>
              <a:defRPr/>
            </a:lvl1pPr>
          </a:lstStyle>
          <a:p>
            <a:pPr algn="r"/>
            <a:fld id="{EF67C312-E8BD-40CB-80D6-F7033C03E205}" type="datetime1">
              <a:rPr lang="ko-KR" altLang="en-US" smtClean="0"/>
              <a:pPr algn="r"/>
              <a:t>2018-05-28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5772150" y="8915400"/>
            <a:ext cx="400685" cy="440690"/>
          </a:xfrm>
        </p:spPr>
        <p:txBody>
          <a:bodyPr rtlCol="0"/>
          <a:lstStyle/>
          <a:p>
            <a:pPr algn="r"/>
            <a:fld id="{DF28FB93-0A08-4E7D-8E63-9EFA29F1E093}" type="slidenum">
              <a:rPr lang="en-US" altLang="ko-KR" smtClean="0"/>
              <a:pPr algn="r"/>
              <a:t>‹#›</a:t>
            </a:fld>
            <a:endParaRPr lang="en-US" altLang="ko-KR" dirty="0"/>
          </a:p>
        </p:txBody>
      </p:sp>
      <p:grpSp>
        <p:nvGrpSpPr>
          <p:cNvPr id="13" name="그룹 12"/>
          <p:cNvGrpSpPr/>
          <p:nvPr/>
        </p:nvGrpSpPr>
        <p:grpSpPr>
          <a:xfrm>
            <a:off x="1842135" y="5020310"/>
            <a:ext cx="3173730" cy="79375"/>
            <a:chOff x="1842135" y="5020310"/>
            <a:chExt cx="3173730" cy="79375"/>
          </a:xfrm>
        </p:grpSpPr>
        <p:sp>
          <p:nvSpPr>
            <p:cNvPr id="14" name="타원 13"/>
            <p:cNvSpPr/>
            <p:nvPr/>
          </p:nvSpPr>
          <p:spPr>
            <a:xfrm>
              <a:off x="4981575" y="5020310"/>
              <a:ext cx="34290" cy="79375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3395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69" b="0" i="0" u="none" strike="noStrike" kern="0" cap="none" spc="0" normalizeH="0" baseline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1842135" y="5020310"/>
              <a:ext cx="34290" cy="79375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3395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669" b="0" i="0" u="none" strike="noStrike" kern="0" cap="none" spc="0" normalizeH="0" baseline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onstantia"/>
                <a:ea typeface="+mn-ea"/>
                <a:cs typeface="+mn-cs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1922145" y="5031740"/>
              <a:ext cx="3017520" cy="56515"/>
              <a:chOff x="1922145" y="5031740"/>
              <a:chExt cx="3017520" cy="56515"/>
            </a:xfrm>
          </p:grpSpPr>
          <p:cxnSp>
            <p:nvCxnSpPr>
              <p:cNvPr id="17" name="직선 연결선 16"/>
              <p:cNvCxnSpPr/>
              <p:nvPr/>
            </p:nvCxnSpPr>
            <p:spPr>
              <a:xfrm>
                <a:off x="1922145" y="5031740"/>
                <a:ext cx="301752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  <p:cxnSp>
            <p:nvCxnSpPr>
              <p:cNvPr id="18" name="직선 연결선 17"/>
              <p:cNvCxnSpPr/>
              <p:nvPr/>
            </p:nvCxnSpPr>
            <p:spPr>
              <a:xfrm>
                <a:off x="1922145" y="5088255"/>
                <a:ext cx="301752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5800" y="2604914"/>
            <a:ext cx="2686050" cy="6163733"/>
          </a:xfrm>
        </p:spPr>
        <p:txBody>
          <a:bodyPr rtlCol="0">
            <a:normAutofit/>
          </a:bodyPr>
          <a:lstStyle>
            <a:lvl1pPr algn="l" rtl="0">
              <a:defRPr sz="891"/>
            </a:lvl1pPr>
            <a:lvl2pPr algn="l" rtl="0">
              <a:defRPr sz="742"/>
            </a:lvl2pPr>
            <a:lvl3pPr algn="l" rtl="0">
              <a:defRPr sz="669"/>
            </a:lvl3pPr>
            <a:lvl4pPr algn="l" rtl="0">
              <a:defRPr sz="594"/>
            </a:lvl4pPr>
            <a:lvl5pPr algn="l" rtl="0">
              <a:defRPr sz="594"/>
            </a:lvl5pPr>
            <a:lvl6pPr algn="l" rtl="0">
              <a:defRPr sz="669"/>
            </a:lvl6pPr>
            <a:lvl7pPr algn="l" rtl="0">
              <a:defRPr sz="669"/>
            </a:lvl7pPr>
            <a:lvl8pPr algn="l" rtl="0">
              <a:defRPr sz="669"/>
            </a:lvl8pPr>
            <a:lvl9pPr algn="l" rtl="0">
              <a:defRPr sz="669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50" y="2604914"/>
            <a:ext cx="2686050" cy="6163733"/>
          </a:xfrm>
        </p:spPr>
        <p:txBody>
          <a:bodyPr rtlCol="0">
            <a:normAutofit/>
          </a:bodyPr>
          <a:lstStyle>
            <a:lvl1pPr algn="l" rtl="0">
              <a:defRPr sz="891"/>
            </a:lvl1pPr>
            <a:lvl2pPr algn="l" rtl="0">
              <a:defRPr sz="742"/>
            </a:lvl2pPr>
            <a:lvl3pPr algn="l" rtl="0">
              <a:defRPr sz="669"/>
            </a:lvl3pPr>
            <a:lvl4pPr algn="l" rtl="0">
              <a:defRPr sz="594"/>
            </a:lvl4pPr>
            <a:lvl5pPr algn="l" rtl="0">
              <a:defRPr sz="594"/>
            </a:lvl5pPr>
            <a:lvl6pPr algn="l" rtl="0">
              <a:defRPr sz="669"/>
            </a:lvl6pPr>
            <a:lvl7pPr algn="l" rtl="0">
              <a:defRPr sz="669"/>
            </a:lvl7pPr>
            <a:lvl8pPr algn="l" rtl="0">
              <a:defRPr sz="669" baseline="0"/>
            </a:lvl8pPr>
            <a:lvl9pPr algn="l" rtl="0">
              <a:defRPr sz="669" baseline="0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algn="r"/>
            <a:fld id="{8A77F8C5-E4EA-4B73-9E69-96F8C64E11FF}" type="datetime1">
              <a:rPr lang="ko-KR" altLang="en-US" smtClean="0"/>
              <a:pPr algn="r"/>
              <a:t>2018-05-28</a:t>
            </a:fld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DF28FB93-0A08-4E7D-8E63-9EFA29F1E093}" type="slidenum">
              <a:rPr lang="en-US" altLang="ko-KR" smtClean="0"/>
              <a:pPr algn="r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6077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623570"/>
            <a:ext cx="5487035" cy="1688465"/>
          </a:xfrm>
        </p:spPr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8340" y="2604770"/>
            <a:ext cx="2683510" cy="1027430"/>
          </a:xfrm>
        </p:spPr>
        <p:txBody>
          <a:bodyPr rtlCol="0" anchor="ctr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0"/>
              </a:spcBef>
              <a:buNone/>
              <a:defRPr sz="742" b="1"/>
            </a:lvl1pPr>
            <a:lvl2pPr marL="169770" indent="0" algn="l" rtl="0">
              <a:buNone/>
              <a:defRPr sz="742" b="1"/>
            </a:lvl2pPr>
            <a:lvl3pPr marL="339541" indent="0" algn="l" rtl="0">
              <a:buNone/>
              <a:defRPr sz="669" b="1"/>
            </a:lvl3pPr>
            <a:lvl4pPr marL="509311" indent="0" algn="l" rtl="0">
              <a:buNone/>
              <a:defRPr sz="594" b="1"/>
            </a:lvl4pPr>
            <a:lvl5pPr marL="679082" indent="0" algn="l" rtl="0">
              <a:buNone/>
              <a:defRPr sz="594" b="1"/>
            </a:lvl5pPr>
            <a:lvl6pPr marL="848852" indent="0" algn="l" rtl="0">
              <a:buNone/>
              <a:defRPr sz="594" b="1"/>
            </a:lvl6pPr>
            <a:lvl7pPr marL="1018623" indent="0" algn="l" rtl="0">
              <a:buNone/>
              <a:defRPr sz="594" b="1"/>
            </a:lvl7pPr>
            <a:lvl8pPr marL="1188393" indent="0" algn="l" rtl="0">
              <a:buNone/>
              <a:defRPr sz="594" b="1"/>
            </a:lvl8pPr>
            <a:lvl9pPr marL="1358164" indent="0" algn="l" rtl="0">
              <a:buNone/>
              <a:defRPr sz="594" b="1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85800" y="3632200"/>
            <a:ext cx="2686050" cy="5136515"/>
          </a:xfrm>
        </p:spPr>
        <p:txBody>
          <a:bodyPr rtlCol="0">
            <a:normAutofit/>
          </a:bodyPr>
          <a:lstStyle>
            <a:lvl1pPr algn="l" rtl="0">
              <a:spcBef>
                <a:spcPts val="594"/>
              </a:spcBef>
              <a:defRPr sz="742"/>
            </a:lvl1pPr>
            <a:lvl2pPr algn="l" rtl="0">
              <a:defRPr sz="669"/>
            </a:lvl2pPr>
            <a:lvl3pPr algn="l" rtl="0">
              <a:defRPr sz="594"/>
            </a:lvl3pPr>
            <a:lvl4pPr algn="l" rtl="0">
              <a:defRPr sz="520"/>
            </a:lvl4pPr>
            <a:lvl5pPr algn="l" rtl="0">
              <a:defRPr sz="520"/>
            </a:lvl5pPr>
            <a:lvl6pPr algn="l" rtl="0">
              <a:defRPr sz="520"/>
            </a:lvl6pPr>
            <a:lvl7pPr algn="l" rtl="0">
              <a:defRPr sz="520"/>
            </a:lvl7pPr>
            <a:lvl8pPr algn="l" rtl="0">
              <a:defRPr sz="520"/>
            </a:lvl8pPr>
            <a:lvl9pPr algn="l" rtl="0">
              <a:defRPr sz="520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8690" y="2604770"/>
            <a:ext cx="2683510" cy="1027430"/>
          </a:xfrm>
        </p:spPr>
        <p:txBody>
          <a:bodyPr rtlCol="0" anchor="ctr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0"/>
              </a:spcBef>
              <a:buNone/>
              <a:defRPr sz="742" b="1"/>
            </a:lvl1pPr>
            <a:lvl2pPr marL="169770" indent="0" algn="l" rtl="0">
              <a:buNone/>
              <a:defRPr sz="742" b="1"/>
            </a:lvl2pPr>
            <a:lvl3pPr marL="339541" indent="0" algn="l" rtl="0">
              <a:buNone/>
              <a:defRPr sz="669" b="1"/>
            </a:lvl3pPr>
            <a:lvl4pPr marL="509311" indent="0" algn="l" rtl="0">
              <a:buNone/>
              <a:defRPr sz="594" b="1"/>
            </a:lvl4pPr>
            <a:lvl5pPr marL="679082" indent="0" algn="l" rtl="0">
              <a:buNone/>
              <a:defRPr sz="594" b="1"/>
            </a:lvl5pPr>
            <a:lvl6pPr marL="848852" indent="0" algn="l" rtl="0">
              <a:buNone/>
              <a:defRPr sz="594" b="1"/>
            </a:lvl6pPr>
            <a:lvl7pPr marL="1018623" indent="0" algn="l" rtl="0">
              <a:buNone/>
              <a:defRPr sz="594" b="1"/>
            </a:lvl7pPr>
            <a:lvl8pPr marL="1188393" indent="0" algn="l" rtl="0">
              <a:buNone/>
              <a:defRPr sz="594" b="1"/>
            </a:lvl8pPr>
            <a:lvl9pPr marL="1358164" indent="0" algn="l" rtl="0">
              <a:buNone/>
              <a:defRPr sz="594" b="1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6150" y="3632200"/>
            <a:ext cx="2686050" cy="5136515"/>
          </a:xfrm>
        </p:spPr>
        <p:txBody>
          <a:bodyPr rtlCol="0">
            <a:normAutofit/>
          </a:bodyPr>
          <a:lstStyle>
            <a:lvl1pPr algn="l" rtl="0">
              <a:spcBef>
                <a:spcPts val="594"/>
              </a:spcBef>
              <a:defRPr sz="742"/>
            </a:lvl1pPr>
            <a:lvl2pPr algn="l" rtl="0">
              <a:defRPr sz="669"/>
            </a:lvl2pPr>
            <a:lvl3pPr algn="l" rtl="0">
              <a:defRPr sz="594"/>
            </a:lvl3pPr>
            <a:lvl4pPr algn="l" rtl="0">
              <a:defRPr sz="520"/>
            </a:lvl4pPr>
            <a:lvl5pPr algn="l" rtl="0">
              <a:defRPr sz="520"/>
            </a:lvl5pPr>
            <a:lvl6pPr algn="l" rtl="0">
              <a:defRPr sz="520"/>
            </a:lvl6pPr>
            <a:lvl7pPr algn="l" rtl="0">
              <a:defRPr sz="520"/>
            </a:lvl7pPr>
            <a:lvl8pPr algn="l" rtl="0">
              <a:defRPr sz="520"/>
            </a:lvl8pPr>
            <a:lvl9pPr algn="l" rtl="0">
              <a:defRPr sz="520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685800" y="8915400"/>
            <a:ext cx="4172585" cy="440690"/>
          </a:xfrm>
        </p:spPr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972050" y="8915400"/>
            <a:ext cx="686435" cy="440690"/>
          </a:xfrm>
        </p:spPr>
        <p:txBody>
          <a:bodyPr rtlCol="0"/>
          <a:lstStyle>
            <a:lvl1pPr>
              <a:defRPr/>
            </a:lvl1pPr>
          </a:lstStyle>
          <a:p>
            <a:pPr algn="r"/>
            <a:fld id="{5CB1330F-3DBE-4CF5-B70A-BCD7F0D48698}" type="datetime1">
              <a:rPr lang="ko-KR" altLang="en-US" smtClean="0"/>
              <a:pPr algn="r"/>
              <a:t>2018-05-28</a:t>
            </a:fld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5772150" y="8915400"/>
            <a:ext cx="400685" cy="440690"/>
          </a:xfrm>
        </p:spPr>
        <p:txBody>
          <a:bodyPr rtlCol="0"/>
          <a:lstStyle/>
          <a:p>
            <a:pPr algn="r"/>
            <a:fld id="{DF28FB93-0A08-4E7D-8E63-9EFA29F1E093}" type="slidenum">
              <a:rPr lang="en-US" altLang="ko-KR" smtClean="0"/>
              <a:pPr algn="r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42583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9C72B29C-3B89-40D9-8FC1-65864351D88A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DF28FB93-0A08-4E7D-8E63-9EFA29F1E093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algn="r"/>
            <a:fld id="{FC73C365-5FE7-42D4-A16F-3735F8FBB5C7}" type="datetime1">
              <a:rPr lang="ko-KR" altLang="en-US" smtClean="0"/>
              <a:pPr algn="r"/>
              <a:t>2018-05-28</a:t>
            </a:fld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DF28FB93-0A08-4E7D-8E63-9EFA29F1E093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>
            <a:lvl1pPr algn="l" rtl="0">
              <a:defRPr sz="1189" b="0"/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3" y="2604916"/>
            <a:ext cx="3714751" cy="6163735"/>
          </a:xfrm>
        </p:spPr>
        <p:txBody>
          <a:bodyPr rtlCol="0">
            <a:normAutofit/>
          </a:bodyPr>
          <a:lstStyle>
            <a:lvl1pPr algn="l" rtl="0">
              <a:defRPr sz="891"/>
            </a:lvl1pPr>
            <a:lvl2pPr algn="l" rtl="0">
              <a:defRPr sz="742"/>
            </a:lvl2pPr>
            <a:lvl3pPr algn="l" rtl="0">
              <a:defRPr sz="669"/>
            </a:lvl3pPr>
            <a:lvl4pPr algn="l" rtl="0">
              <a:defRPr sz="594"/>
            </a:lvl4pPr>
            <a:lvl5pPr algn="l" rtl="0">
              <a:defRPr sz="594"/>
            </a:lvl5pPr>
            <a:lvl6pPr algn="l" rtl="0">
              <a:defRPr sz="594"/>
            </a:lvl6pPr>
            <a:lvl7pPr algn="l" rtl="0">
              <a:defRPr sz="594"/>
            </a:lvl7pPr>
            <a:lvl8pPr algn="l" rtl="0">
              <a:defRPr sz="594" baseline="0"/>
            </a:lvl8pPr>
            <a:lvl9pPr algn="l" rtl="0">
              <a:defRPr sz="594" baseline="0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2" y="2604916"/>
            <a:ext cx="1600201" cy="6163735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594"/>
              </a:spcBef>
              <a:buNone/>
              <a:defRPr sz="742"/>
            </a:lvl1pPr>
            <a:lvl2pPr marL="169770" indent="0" algn="l" rtl="0">
              <a:buNone/>
              <a:defRPr sz="445"/>
            </a:lvl2pPr>
            <a:lvl3pPr marL="339541" indent="0" algn="l" rtl="0">
              <a:buNone/>
              <a:defRPr sz="371"/>
            </a:lvl3pPr>
            <a:lvl4pPr marL="509311" indent="0" algn="l" rtl="0">
              <a:buNone/>
              <a:defRPr sz="334"/>
            </a:lvl4pPr>
            <a:lvl5pPr marL="679082" indent="0" algn="l" rtl="0">
              <a:buNone/>
              <a:defRPr sz="334"/>
            </a:lvl5pPr>
            <a:lvl6pPr marL="848852" indent="0" algn="l" rtl="0">
              <a:buNone/>
              <a:defRPr sz="334"/>
            </a:lvl6pPr>
            <a:lvl7pPr marL="1018623" indent="0" algn="l" rtl="0">
              <a:buNone/>
              <a:defRPr sz="334"/>
            </a:lvl7pPr>
            <a:lvl8pPr marL="1188393" indent="0" algn="l" rtl="0">
              <a:buNone/>
              <a:defRPr sz="334"/>
            </a:lvl8pPr>
            <a:lvl9pPr marL="1358164" indent="0" algn="l" rtl="0">
              <a:buNone/>
              <a:defRPr sz="334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A40F7E8A-818B-4187-9B45-1C7146C7285F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DF28FB93-0A08-4E7D-8E63-9EFA29F1E093}" type="slidenum">
              <a:rPr lang="en-US" altLang="ko-KR" smtClean="0"/>
              <a:pPr algn="r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>
            <a:lvl1pPr algn="l" rtl="0">
              <a:defRPr sz="1189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685800" y="2604914"/>
            <a:ext cx="3714750" cy="616373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267" tIns="22633" rIns="45267" bIns="22633" rtlCol="0" anchor="ctr"/>
          <a:lstStyle/>
          <a:p>
            <a:pPr algn="ctr" rtl="0"/>
            <a:endParaRPr lang="ko-KR" altLang="en-US" sz="669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그림 개체 틀 2" descr="이미지를 추가할 수 있는 빈 개체 틀입니다. 개체 틀을 클릭하고 추가할 이미지를 선택합니다."/>
          <p:cNvSpPr>
            <a:spLocks noGrp="1"/>
          </p:cNvSpPr>
          <p:nvPr>
            <p:ph type="pic" idx="1" hasCustomPrompt="1"/>
          </p:nvPr>
        </p:nvSpPr>
        <p:spPr>
          <a:xfrm>
            <a:off x="753237" y="2781018"/>
            <a:ext cx="3579876" cy="5811520"/>
          </a:xfrm>
          <a:solidFill>
            <a:schemeClr val="bg2"/>
          </a:solidFill>
        </p:spPr>
        <p:txBody>
          <a:bodyPr tIns="914400" rtlCol="0">
            <a:normAutofit/>
          </a:bodyPr>
          <a:lstStyle>
            <a:lvl1pPr marL="0" indent="0" algn="ctr" rtl="0">
              <a:buNone/>
              <a:defRPr sz="891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169770" indent="0" algn="l" rtl="0">
              <a:buNone/>
              <a:defRPr sz="1040"/>
            </a:lvl2pPr>
            <a:lvl3pPr marL="339541" indent="0" algn="l" rtl="0">
              <a:buNone/>
              <a:defRPr sz="891"/>
            </a:lvl3pPr>
            <a:lvl4pPr marL="509311" indent="0" algn="l" rtl="0">
              <a:buNone/>
              <a:defRPr sz="742"/>
            </a:lvl4pPr>
            <a:lvl5pPr marL="679082" indent="0" algn="l" rtl="0">
              <a:buNone/>
              <a:defRPr sz="742"/>
            </a:lvl5pPr>
            <a:lvl6pPr marL="848852" indent="0" algn="l" rtl="0">
              <a:buNone/>
              <a:defRPr sz="742"/>
            </a:lvl6pPr>
            <a:lvl7pPr marL="1018623" indent="0" algn="l" rtl="0">
              <a:buNone/>
              <a:defRPr sz="742"/>
            </a:lvl7pPr>
            <a:lvl8pPr marL="1188393" indent="0" algn="l" rtl="0">
              <a:buNone/>
              <a:defRPr sz="742"/>
            </a:lvl8pPr>
            <a:lvl9pPr marL="1358164" indent="0" algn="l" rtl="0">
              <a:buNone/>
              <a:defRPr sz="742"/>
            </a:lvl9pPr>
          </a:lstStyle>
          <a:p>
            <a:pPr rtl="0"/>
            <a:r>
              <a:rPr lang="ko-KR" altLang="en-US" dirty="0"/>
              <a:t>그림을 추가하려면 아이콘을 </a:t>
            </a:r>
            <a:r>
              <a:rPr lang="ko-KR" altLang="en-US" dirty="0" smtClean="0"/>
              <a:t>클릭하세요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2" y="2604912"/>
            <a:ext cx="1600201" cy="6016978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594"/>
              </a:spcBef>
              <a:buNone/>
              <a:defRPr sz="742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169770" indent="0" algn="l" rtl="0">
              <a:buNone/>
              <a:defRPr sz="445"/>
            </a:lvl2pPr>
            <a:lvl3pPr marL="339541" indent="0" algn="l" rtl="0">
              <a:buNone/>
              <a:defRPr sz="371"/>
            </a:lvl3pPr>
            <a:lvl4pPr marL="509311" indent="0" algn="l" rtl="0">
              <a:buNone/>
              <a:defRPr sz="334"/>
            </a:lvl4pPr>
            <a:lvl5pPr marL="679082" indent="0" algn="l" rtl="0">
              <a:buNone/>
              <a:defRPr sz="334"/>
            </a:lvl5pPr>
            <a:lvl6pPr marL="848852" indent="0" algn="l" rtl="0">
              <a:buNone/>
              <a:defRPr sz="334"/>
            </a:lvl6pPr>
            <a:lvl7pPr marL="1018623" indent="0" algn="l" rtl="0">
              <a:buNone/>
              <a:defRPr sz="334"/>
            </a:lvl7pPr>
            <a:lvl8pPr marL="1188393" indent="0" algn="l" rtl="0">
              <a:buNone/>
              <a:defRPr sz="334"/>
            </a:lvl8pPr>
            <a:lvl9pPr marL="1358164" indent="0" algn="l" rtl="0">
              <a:buNone/>
              <a:defRPr sz="334"/>
            </a:lvl9pPr>
          </a:lstStyle>
          <a:p>
            <a:pPr lvl="0" rt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algn="r"/>
            <a:fld id="{906C7179-5C75-4067-B448-826C018DD54B}" type="datetime1">
              <a:rPr lang="ko-KR" altLang="en-US" smtClean="0"/>
              <a:pPr algn="r"/>
              <a:t>2018-05-28</a:t>
            </a:fld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DF28FB93-0A08-4E7D-8E63-9EFA29F1E093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3" Type="http://schemas.openxmlformats.org/officeDocument/2006/relationships/image" Target="../media/image2.png"></Relationship><Relationship Id="rId14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891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71450" y="435610"/>
            <a:ext cx="6515100" cy="9034145"/>
          </a:xfrm>
          <a:prstGeom prst="roundRect">
            <a:avLst>
              <a:gd name="adj" fmla="val 2341"/>
            </a:avLst>
          </a:prstGeom>
          <a:solidFill>
            <a:srgbClr val="FFFFFF"/>
          </a:solidFill>
          <a:ln>
            <a:noFill/>
          </a:ln>
          <a:effectLst>
            <a:innerShdw blurRad="508000">
              <a:srgbClr val="FFD14B">
                <a:alpha val="69804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267" tIns="22633" rIns="45267" bIns="22633" rtlCol="0" anchor="ctr"/>
          <a:lstStyle/>
          <a:p>
            <a:pPr algn="ctr" rtl="0"/>
            <a:endParaRPr lang="ko-KR" altLang="en-US" sz="669" noProof="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5800" y="623570"/>
            <a:ext cx="5486400" cy="16878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5800" y="2604770"/>
            <a:ext cx="5486400" cy="6163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85800" y="8915400"/>
            <a:ext cx="4171950" cy="4400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409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72050" y="8915400"/>
            <a:ext cx="685800" cy="4400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409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algn="r"/>
            <a:fld id="{8EFB2E13-3AC4-4220-904F-35DA1EC8E04C}" type="datetime1">
              <a:rPr lang="ko-KR" altLang="en-US" smtClean="0"/>
              <a:pPr algn="r"/>
              <a:t>2018-05-28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772150" y="8915400"/>
            <a:ext cx="400050" cy="4400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409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pPr algn="r"/>
            <a:fld id="{DF28FB93-0A08-4E7D-8E63-9EFA29F1E093}" type="slidenum">
              <a:rPr lang="en-US" altLang="ko-KR" noProof="0" smtClean="0"/>
              <a:pPr algn="r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339541" rtl="0" eaLnBrk="1" latinLnBrk="1" hangingPunct="1">
        <a:spcBef>
          <a:spcPct val="0"/>
        </a:spcBef>
        <a:buNone/>
        <a:defRPr sz="1189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j-cs"/>
        </a:defRPr>
      </a:lvl1pPr>
    </p:titleStyle>
    <p:bodyStyle>
      <a:lvl1pPr marL="91676" indent="-91676" algn="l" defTabSz="339541" rtl="0" eaLnBrk="1" latinLnBrk="1" hangingPunct="1">
        <a:lnSpc>
          <a:spcPct val="90000"/>
        </a:lnSpc>
        <a:spcBef>
          <a:spcPts val="669"/>
        </a:spcBef>
        <a:buClr>
          <a:schemeClr val="tx1"/>
        </a:buClr>
        <a:buFont typeface="Arial" pitchFamily="34" charset="0"/>
        <a:buChar char="•"/>
        <a:defRPr sz="891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203725" indent="-91676" algn="l" defTabSz="339541" rtl="0" eaLnBrk="1" latinLnBrk="1" hangingPunct="1">
        <a:lnSpc>
          <a:spcPct val="90000"/>
        </a:lnSpc>
        <a:spcBef>
          <a:spcPts val="298"/>
        </a:spcBef>
        <a:buClr>
          <a:schemeClr val="tx1"/>
        </a:buClr>
        <a:buFont typeface="Arial" pitchFamily="34" charset="0"/>
        <a:buChar char="•"/>
        <a:defRPr sz="742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315773" indent="-91676" algn="l" defTabSz="339541" rtl="0" eaLnBrk="1" latinLnBrk="1" hangingPunct="1">
        <a:lnSpc>
          <a:spcPct val="90000"/>
        </a:lnSpc>
        <a:spcBef>
          <a:spcPts val="298"/>
        </a:spcBef>
        <a:buClr>
          <a:schemeClr val="tx1"/>
        </a:buClr>
        <a:buFont typeface="Arial" pitchFamily="34" charset="0"/>
        <a:buChar char="•"/>
        <a:defRPr sz="669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427821" indent="-91676" algn="l" defTabSz="339541" rtl="0" eaLnBrk="1" latinLnBrk="1" hangingPunct="1">
        <a:lnSpc>
          <a:spcPct val="90000"/>
        </a:lnSpc>
        <a:spcBef>
          <a:spcPts val="298"/>
        </a:spcBef>
        <a:buClr>
          <a:schemeClr val="tx1"/>
        </a:buClr>
        <a:buFont typeface="Arial" pitchFamily="34" charset="0"/>
        <a:buChar char="•"/>
        <a:defRPr sz="594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539870" indent="-91676" algn="l" defTabSz="339541" rtl="0" eaLnBrk="1" latinLnBrk="1" hangingPunct="1">
        <a:lnSpc>
          <a:spcPct val="90000"/>
        </a:lnSpc>
        <a:spcBef>
          <a:spcPts val="298"/>
        </a:spcBef>
        <a:buClr>
          <a:schemeClr val="tx1"/>
        </a:buClr>
        <a:buFont typeface="Arial" pitchFamily="34" charset="0"/>
        <a:buChar char="•"/>
        <a:defRPr sz="594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651918" indent="-91676" algn="l" defTabSz="339541" rtl="0" eaLnBrk="1" latinLnBrk="1" hangingPunct="1">
        <a:lnSpc>
          <a:spcPct val="90000"/>
        </a:lnSpc>
        <a:spcBef>
          <a:spcPts val="298"/>
        </a:spcBef>
        <a:buClr>
          <a:schemeClr val="tx1"/>
        </a:buClr>
        <a:buFont typeface="Arial" pitchFamily="34" charset="0"/>
        <a:buChar char="•"/>
        <a:defRPr sz="594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763968" indent="-91676" algn="l" defTabSz="339541" rtl="0" eaLnBrk="1" latinLnBrk="1" hangingPunct="1">
        <a:lnSpc>
          <a:spcPct val="90000"/>
        </a:lnSpc>
        <a:spcBef>
          <a:spcPts val="298"/>
        </a:spcBef>
        <a:buClr>
          <a:schemeClr val="tx1"/>
        </a:buClr>
        <a:buFont typeface="Arial" pitchFamily="34" charset="0"/>
        <a:buChar char="•"/>
        <a:defRPr sz="594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876016" indent="-91676" algn="l" defTabSz="339541" rtl="0" eaLnBrk="1" latinLnBrk="1" hangingPunct="1">
        <a:lnSpc>
          <a:spcPct val="90000"/>
        </a:lnSpc>
        <a:spcBef>
          <a:spcPts val="298"/>
        </a:spcBef>
        <a:buClr>
          <a:schemeClr val="tx1"/>
        </a:buClr>
        <a:buFont typeface="Arial" pitchFamily="34" charset="0"/>
        <a:buChar char="•"/>
        <a:defRPr sz="594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988065" indent="-91676" algn="l" defTabSz="339541" rtl="0" eaLnBrk="1" latinLnBrk="1" hangingPunct="1">
        <a:lnSpc>
          <a:spcPct val="90000"/>
        </a:lnSpc>
        <a:spcBef>
          <a:spcPts val="298"/>
        </a:spcBef>
        <a:buClr>
          <a:schemeClr val="tx1"/>
        </a:buClr>
        <a:buFont typeface="Arial" pitchFamily="34" charset="0"/>
        <a:buChar char="•"/>
        <a:defRPr sz="594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339541" rtl="0" eaLnBrk="1" latinLnBrk="1" hangingPunct="1">
        <a:defRPr sz="669" kern="1200">
          <a:solidFill>
            <a:schemeClr val="tx1"/>
          </a:solidFill>
          <a:latin typeface="+mn-lt"/>
          <a:ea typeface="+mn-ea"/>
          <a:cs typeface="+mn-cs"/>
        </a:defRPr>
      </a:lvl1pPr>
      <a:lvl2pPr marL="169770" algn="l" defTabSz="339541" rtl="0" eaLnBrk="1" latinLnBrk="1" hangingPunct="1">
        <a:defRPr sz="669" kern="1200">
          <a:solidFill>
            <a:schemeClr val="tx1"/>
          </a:solidFill>
          <a:latin typeface="+mn-lt"/>
          <a:ea typeface="+mn-ea"/>
          <a:cs typeface="+mn-cs"/>
        </a:defRPr>
      </a:lvl2pPr>
      <a:lvl3pPr marL="339541" algn="l" defTabSz="339541" rtl="0" eaLnBrk="1" latinLnBrk="1" hangingPunct="1">
        <a:defRPr sz="669" kern="1200">
          <a:solidFill>
            <a:schemeClr val="tx1"/>
          </a:solidFill>
          <a:latin typeface="+mn-lt"/>
          <a:ea typeface="+mn-ea"/>
          <a:cs typeface="+mn-cs"/>
        </a:defRPr>
      </a:lvl3pPr>
      <a:lvl4pPr marL="509311" algn="l" defTabSz="339541" rtl="0" eaLnBrk="1" latinLnBrk="1" hangingPunct="1">
        <a:defRPr sz="669" kern="1200">
          <a:solidFill>
            <a:schemeClr val="tx1"/>
          </a:solidFill>
          <a:latin typeface="+mn-lt"/>
          <a:ea typeface="+mn-ea"/>
          <a:cs typeface="+mn-cs"/>
        </a:defRPr>
      </a:lvl4pPr>
      <a:lvl5pPr marL="679082" algn="l" defTabSz="339541" rtl="0" eaLnBrk="1" latinLnBrk="1" hangingPunct="1">
        <a:defRPr sz="669" kern="1200">
          <a:solidFill>
            <a:schemeClr val="tx1"/>
          </a:solidFill>
          <a:latin typeface="+mn-lt"/>
          <a:ea typeface="+mn-ea"/>
          <a:cs typeface="+mn-cs"/>
        </a:defRPr>
      </a:lvl5pPr>
      <a:lvl6pPr marL="848852" algn="l" defTabSz="339541" rtl="0" eaLnBrk="1" latinLnBrk="1" hangingPunct="1">
        <a:defRPr sz="669" kern="1200">
          <a:solidFill>
            <a:schemeClr val="tx1"/>
          </a:solidFill>
          <a:latin typeface="+mn-lt"/>
          <a:ea typeface="+mn-ea"/>
          <a:cs typeface="+mn-cs"/>
        </a:defRPr>
      </a:lvl6pPr>
      <a:lvl7pPr marL="1018623" algn="l" defTabSz="339541" rtl="0" eaLnBrk="1" latinLnBrk="1" hangingPunct="1">
        <a:defRPr sz="669" kern="1200">
          <a:solidFill>
            <a:schemeClr val="tx1"/>
          </a:solidFill>
          <a:latin typeface="+mn-lt"/>
          <a:ea typeface="+mn-ea"/>
          <a:cs typeface="+mn-cs"/>
        </a:defRPr>
      </a:lvl7pPr>
      <a:lvl8pPr marL="1188393" algn="l" defTabSz="339541" rtl="0" eaLnBrk="1" latinLnBrk="1" hangingPunct="1">
        <a:defRPr sz="669" kern="1200">
          <a:solidFill>
            <a:schemeClr val="tx1"/>
          </a:solidFill>
          <a:latin typeface="+mn-lt"/>
          <a:ea typeface="+mn-ea"/>
          <a:cs typeface="+mn-cs"/>
        </a:defRPr>
      </a:lvl8pPr>
      <a:lvl9pPr marL="1358164" algn="l" defTabSz="339541" rtl="0" eaLnBrk="1" latinLnBrk="1" hangingPunct="1">
        <a:defRPr sz="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12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5.xml"></Relationship><Relationship Id="rId2" Type="http://schemas.openxmlformats.org/officeDocument/2006/relationships/image" Target="../media/fImage40017644886334.png"></Relationship><Relationship Id="rId3" Type="http://schemas.openxmlformats.org/officeDocument/2006/relationships/image" Target="../media/fImage34565944906500.png"></Relationship><Relationship Id="rId4" Type="http://schemas.openxmlformats.org/officeDocument/2006/relationships/notesSlide" Target="../notesSlides/notesSlide10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5.xml"></Relationship><Relationship Id="rId2" Type="http://schemas.openxmlformats.org/officeDocument/2006/relationships/notesSlide" Target="../notesSlides/notesSlide11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5.xml"></Relationship><Relationship Id="rId2" Type="http://schemas.openxmlformats.org/officeDocument/2006/relationships/notesSlide" Target="../notesSlides/notesSlide12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5.xml"></Relationship><Relationship Id="rId2" Type="http://schemas.openxmlformats.org/officeDocument/2006/relationships/notesSlide" Target="../notesSlides/notesSlide13.xml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notesSlide" Target="../notesSlides/notesSlide14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notesSlide" Target="../notesSlides/notesSlide4.xml"></Relationship><Relationship Id="rId3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notesSlide" Target="../notesSlides/notesSlide5.xml"></Relationship><Relationship Id="rId3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notesSlide" Target="../notesSlides/notesSlide6.xml"></Relationship><Relationship Id="rId3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notesSlide" Target="../notesSlides/notesSlide7.xml"></Relationship><Relationship Id="rId3" Type="http://schemas.openxmlformats.org/officeDocument/2006/relationships/slideLayout" Target="../slideLayouts/slideLayout4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notesSlide" Target="../notesSlides/notesSlide8.xml"></Relationship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notesSlide" Target="../notesSlides/notesSlide9.xml"></Relationship><Relationship Id="rId3" Type="http://schemas.openxmlformats.org/officeDocument/2006/relationships/image" Target="../media/fImage399818847141.png"></Relationship><Relationship Id="rId4" Type="http://schemas.openxmlformats.org/officeDocument/2006/relationships/image" Target="../media/fImage39928944748467.png"></Relationship><Relationship Id="rId5" Type="http://schemas.openxmlformats.org/officeDocument/2006/relationships/slideLayout" Target="../slideLayouts/slideLayout5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92785" y="4094480"/>
            <a:ext cx="5308600" cy="696595"/>
          </a:xfrm>
        </p:spPr>
        <p:txBody>
          <a:bodyPr rtlCol="0">
            <a:normAutofit fontScale="90000"/>
          </a:bodyPr>
          <a:lstStyle/>
          <a:p>
            <a:pPr rtl="0"/>
            <a:r>
              <a:rPr lang="en-US" altLang="ko-KR" sz="4900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INTRANET</a:t>
            </a:r>
            <a:endParaRPr lang="ko-KR" altLang="en-US" sz="48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695960" y="4794885"/>
            <a:ext cx="5305425" cy="143129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sz="2000" b="1" dirty="0" smtClean="0"/>
              <a:t>개발 사항 명세서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707543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 rot="0">
            <a:off x="85725" y="815340"/>
            <a:ext cx="6741795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 txBox="1">
            <a:spLocks/>
          </p:cNvSpPr>
          <p:nvPr/>
        </p:nvSpPr>
        <p:spPr>
          <a:xfrm rot="0">
            <a:off x="332740" y="344805"/>
            <a:ext cx="2246630" cy="47180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33972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개발 사항 명세서</a:t>
            </a:r>
            <a:endParaRPr lang="ko-KR" altLang="en-US" sz="14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5" name="TextBox 4"/>
          <p:cNvSpPr txBox="1">
            <a:spLocks/>
          </p:cNvSpPr>
          <p:nvPr/>
        </p:nvSpPr>
        <p:spPr>
          <a:xfrm rot="0">
            <a:off x="5373370" y="476885"/>
            <a:ext cx="3434080" cy="33909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Intranet</a:t>
            </a:r>
            <a:endParaRPr lang="ko-KR" altLang="en-US" sz="16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9" name="텍스트 상자 8"/>
          <p:cNvSpPr txBox="1">
            <a:spLocks/>
          </p:cNvSpPr>
          <p:nvPr/>
        </p:nvSpPr>
        <p:spPr>
          <a:xfrm rot="0">
            <a:off x="-249555" y="1395730"/>
            <a:ext cx="1541145" cy="27813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3 . 회원 찾기</a:t>
            </a:r>
            <a:endParaRPr lang="ko-KR" altLang="en-US" sz="1800" cap="none" dirty="0" smtClean="0" b="0">
              <a:solidFill>
                <a:srgbClr val="6A3A2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1" name="그림 10" descr="C:/Users/jyoun/AppData/Roaming/PolarisOffice/ETemp/12388_16991240/fImage4001764488633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74650" y="1728470"/>
            <a:ext cx="6120765" cy="3108960"/>
          </a:xfrm>
          <a:prstGeom prst="rect"/>
          <a:noFill/>
        </p:spPr>
      </p:pic>
      <p:sp>
        <p:nvSpPr>
          <p:cNvPr id="12" name="텍스트 상자 11"/>
          <p:cNvSpPr txBox="1">
            <a:spLocks/>
          </p:cNvSpPr>
          <p:nvPr/>
        </p:nvSpPr>
        <p:spPr>
          <a:xfrm rot="0">
            <a:off x="-303530" y="5086985"/>
            <a:ext cx="1222375" cy="27813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4 . 메인</a:t>
            </a:r>
            <a:endParaRPr lang="ko-KR" altLang="en-US" sz="1800" cap="none" dirty="0" smtClean="0" b="0">
              <a:solidFill>
                <a:srgbClr val="6A3A2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3" name="그림 12" descr="C:/Users/jyoun/AppData/Roaming/PolarisOffice/ETemp/12388_16991240/fImage3456594490650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74650" y="5478780"/>
            <a:ext cx="6120765" cy="31083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 rot="0">
            <a:off x="85725" y="815340"/>
            <a:ext cx="6741795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 txBox="1">
            <a:spLocks/>
          </p:cNvSpPr>
          <p:nvPr/>
        </p:nvSpPr>
        <p:spPr>
          <a:xfrm rot="0">
            <a:off x="332740" y="344805"/>
            <a:ext cx="2246630" cy="47180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33972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개발 사항 명세서</a:t>
            </a:r>
            <a:endParaRPr lang="ko-KR" altLang="en-US" sz="14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5" name="TextBox 4"/>
          <p:cNvSpPr txBox="1">
            <a:spLocks/>
          </p:cNvSpPr>
          <p:nvPr/>
        </p:nvSpPr>
        <p:spPr>
          <a:xfrm rot="0">
            <a:off x="5373370" y="476885"/>
            <a:ext cx="3434080" cy="33909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Intranet</a:t>
            </a:r>
            <a:endParaRPr lang="ko-KR" altLang="en-US" sz="16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9" name="텍스트 상자 8"/>
          <p:cNvSpPr txBox="1">
            <a:spLocks/>
          </p:cNvSpPr>
          <p:nvPr/>
        </p:nvSpPr>
        <p:spPr>
          <a:xfrm rot="0">
            <a:off x="-249555" y="1395730"/>
            <a:ext cx="1853565" cy="27813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5 . 채팅 프로그램</a:t>
            </a:r>
            <a:endParaRPr lang="ko-KR" altLang="en-US" sz="1800" cap="none" dirty="0" smtClean="0" b="0">
              <a:solidFill>
                <a:srgbClr val="6A3A2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텍스트 상자 11"/>
          <p:cNvSpPr txBox="1">
            <a:spLocks/>
          </p:cNvSpPr>
          <p:nvPr/>
        </p:nvSpPr>
        <p:spPr>
          <a:xfrm rot="0">
            <a:off x="-303530" y="5086985"/>
            <a:ext cx="1537335" cy="27813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6 . 공지사항</a:t>
            </a:r>
            <a:endParaRPr lang="ko-KR" altLang="en-US" sz="1800" cap="none" dirty="0" smtClean="0" b="0">
              <a:solidFill>
                <a:srgbClr val="6A3A2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 rot="0">
            <a:off x="85725" y="815340"/>
            <a:ext cx="6741795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 txBox="1">
            <a:spLocks/>
          </p:cNvSpPr>
          <p:nvPr/>
        </p:nvSpPr>
        <p:spPr>
          <a:xfrm rot="0">
            <a:off x="332740" y="344805"/>
            <a:ext cx="2246630" cy="47180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33972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개발 사항 명세서</a:t>
            </a:r>
            <a:endParaRPr lang="ko-KR" altLang="en-US" sz="14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5" name="TextBox 4"/>
          <p:cNvSpPr txBox="1">
            <a:spLocks/>
          </p:cNvSpPr>
          <p:nvPr/>
        </p:nvSpPr>
        <p:spPr>
          <a:xfrm rot="0">
            <a:off x="5373370" y="476885"/>
            <a:ext cx="3434080" cy="33909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Intranet</a:t>
            </a:r>
            <a:endParaRPr lang="ko-KR" altLang="en-US" sz="16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9" name="텍스트 상자 8"/>
          <p:cNvSpPr txBox="1">
            <a:spLocks/>
          </p:cNvSpPr>
          <p:nvPr/>
        </p:nvSpPr>
        <p:spPr>
          <a:xfrm rot="0">
            <a:off x="-249555" y="1395730"/>
            <a:ext cx="1223645" cy="27813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7 . 행사</a:t>
            </a:r>
            <a:endParaRPr lang="ko-KR" altLang="en-US" sz="1800" cap="none" dirty="0" smtClean="0" b="0">
              <a:solidFill>
                <a:srgbClr val="6A3A2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텍스트 상자 11"/>
          <p:cNvSpPr txBox="1">
            <a:spLocks/>
          </p:cNvSpPr>
          <p:nvPr/>
        </p:nvSpPr>
        <p:spPr>
          <a:xfrm rot="0">
            <a:off x="-303530" y="5086985"/>
            <a:ext cx="1555750" cy="27813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8 . 팀 게시판</a:t>
            </a:r>
            <a:endParaRPr lang="ko-KR" altLang="en-US" sz="1800" cap="none" dirty="0" smtClean="0" b="0">
              <a:solidFill>
                <a:srgbClr val="6A3A2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 rot="0">
            <a:off x="85725" y="815340"/>
            <a:ext cx="6741795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 txBox="1">
            <a:spLocks/>
          </p:cNvSpPr>
          <p:nvPr/>
        </p:nvSpPr>
        <p:spPr>
          <a:xfrm rot="0">
            <a:off x="332740" y="344805"/>
            <a:ext cx="2246630" cy="47180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33972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개발 사항 명세서</a:t>
            </a:r>
            <a:endParaRPr lang="ko-KR" altLang="en-US" sz="14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5" name="TextBox 4"/>
          <p:cNvSpPr txBox="1">
            <a:spLocks/>
          </p:cNvSpPr>
          <p:nvPr/>
        </p:nvSpPr>
        <p:spPr>
          <a:xfrm rot="0">
            <a:off x="5373370" y="476885"/>
            <a:ext cx="3434080" cy="33909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Intranet</a:t>
            </a:r>
            <a:endParaRPr lang="ko-KR" altLang="en-US" sz="16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9" name="텍스트 상자 8"/>
          <p:cNvSpPr txBox="1">
            <a:spLocks/>
          </p:cNvSpPr>
          <p:nvPr/>
        </p:nvSpPr>
        <p:spPr>
          <a:xfrm rot="0">
            <a:off x="-249555" y="1395730"/>
            <a:ext cx="1567180" cy="27813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9 . 체스 리뷰</a:t>
            </a:r>
            <a:endParaRPr lang="ko-KR" altLang="en-US" sz="1800" cap="none" dirty="0" smtClean="0" b="0">
              <a:solidFill>
                <a:srgbClr val="6A3A2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텍스트 상자 11"/>
          <p:cNvSpPr txBox="1">
            <a:spLocks/>
          </p:cNvSpPr>
          <p:nvPr/>
        </p:nvSpPr>
        <p:spPr>
          <a:xfrm rot="0">
            <a:off x="-303530" y="5086985"/>
            <a:ext cx="1947544" cy="27813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10 . 사원 정보 설정</a:t>
            </a:r>
            <a:endParaRPr lang="ko-KR" altLang="en-US" sz="1800" cap="none" dirty="0" smtClean="0" b="0">
              <a:solidFill>
                <a:srgbClr val="6A3A2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 rot="0">
            <a:off x="85725" y="815340"/>
            <a:ext cx="6741795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 txBox="1">
            <a:spLocks/>
          </p:cNvSpPr>
          <p:nvPr/>
        </p:nvSpPr>
        <p:spPr>
          <a:xfrm rot="0">
            <a:off x="332740" y="344805"/>
            <a:ext cx="2246630" cy="47180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33972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개발 사항 명세서</a:t>
            </a:r>
            <a:endParaRPr lang="ko-KR" altLang="en-US" sz="14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 rot="0">
            <a:off x="5373370" y="476885"/>
            <a:ext cx="3434080" cy="33909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Intranet</a:t>
            </a:r>
            <a:endParaRPr lang="ko-KR" altLang="en-US" sz="16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>
          <a:xfrm rot="0">
            <a:off x="332740" y="1496695"/>
            <a:ext cx="2187575" cy="471170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5.  웹 페이지 구성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자바 파일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Controller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Command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DAO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DTO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AOP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Chat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클래스 명세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JSP 파일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리소스 파일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CSS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JS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Image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332740" y="344805"/>
            <a:ext cx="2245995" cy="471170"/>
          </a:xfrm>
        </p:spPr>
        <p:txBody>
          <a:bodyPr rtlCol="0">
            <a:normAutofit/>
          </a:bodyPr>
          <a:lstStyle/>
          <a:p>
            <a:r>
              <a:rPr lang="ko-KR" altLang="en-US" sz="1400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개발 사항 명세서</a:t>
            </a:r>
            <a:endParaRPr lang="ko-KR" altLang="en-US" sz="1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73370" y="476885"/>
            <a:ext cx="3433445" cy="338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Intranet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5725" y="815340"/>
            <a:ext cx="67411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32740" y="904240"/>
            <a:ext cx="492760" cy="2768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/>
              <a:t>목차</a:t>
            </a:r>
            <a:endParaRPr lang="ko-KR" altLang="en-US" sz="12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92785" y="1154430"/>
            <a:ext cx="5772785" cy="8001000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ctr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1.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개요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1.1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개요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1.1.1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팀명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1.1.2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팀원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1.1.3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개발기간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1.2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프로젝트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1.2.1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프로젝트명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1.2.2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프로젝트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배경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1.2.3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프로젝트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목적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</a:t>
            </a: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228600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2.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프로젝트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내용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2.1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개발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준비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27876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2.1.1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팀원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역할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분담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27876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2.1.2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프로젝트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세부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일정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2.1.3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요구사항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명세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2.2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개발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환경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2.2.1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개발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환경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명세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2.2.2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개발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범위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2.3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데이터베이스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설계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</a:t>
            </a: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2.3.1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데이터베이스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모델링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2.3.2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데이터베이스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명세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2.4 UI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설계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및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테스트케이스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2.4.1 </a:t>
            </a:r>
            <a:r>
              <a:rPr lang="en-US" altLang="ko-KR" sz="1095" cap="none" dirty="0" smtClean="0" b="0">
                <a:solidFill>
                  <a:srgbClr val="6A3A20"/>
                </a:solidFill>
                <a:latin typeface="HY중고딕" charset="0"/>
                <a:ea typeface="HY중고딕" charset="0"/>
              </a:rPr>
              <a:t>로그인</a:t>
            </a:r>
            <a:r>
              <a:rPr lang="en-US" altLang="ko-KR" sz="1095" cap="none" dirty="0" smtClean="0" b="0">
                <a:solidFill>
                  <a:srgbClr val="6A3A20"/>
                </a:solidFill>
                <a:latin typeface="Constantia" charset="0"/>
                <a:ea typeface="Constantia" charset="0"/>
              </a:rPr>
              <a:t> 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2.4.2 </a:t>
            </a:r>
            <a:r>
              <a:rPr lang="en-US" altLang="ko-KR" sz="1095" cap="none" dirty="0" smtClean="0" b="0">
                <a:solidFill>
                  <a:srgbClr val="6A3A20"/>
                </a:solidFill>
                <a:latin typeface="HY중고딕" charset="0"/>
                <a:ea typeface="HY중고딕" charset="0"/>
              </a:rPr>
              <a:t>회원가입</a:t>
            </a:r>
            <a:r>
              <a:rPr lang="en-US" altLang="ko-KR" sz="1095" cap="none" dirty="0" smtClean="0" b="0">
                <a:solidFill>
                  <a:srgbClr val="6A3A20"/>
                </a:solidFill>
                <a:latin typeface="Constantia" charset="0"/>
                <a:ea typeface="Constantia" charset="0"/>
              </a:rPr>
              <a:t> </a:t>
            </a: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2.4.3 </a:t>
            </a:r>
            <a:r>
              <a:rPr lang="en-US" altLang="ko-KR" sz="1095" cap="none" dirty="0" smtClean="0" b="0">
                <a:solidFill>
                  <a:srgbClr val="6A3A20"/>
                </a:solidFill>
                <a:latin typeface="HY중고딕" charset="0"/>
                <a:ea typeface="HY중고딕" charset="0"/>
              </a:rPr>
              <a:t>회원찾기</a:t>
            </a: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2.4.4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메인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2.4.5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채팅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프로그램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2.4.6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공지사항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2.4.7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행사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2.4.8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팀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게시판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2.4.9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체스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리뷰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2.4.10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사원정보 설정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2.5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웹페이지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구성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2.5.1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자바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파일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2.5.2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클래스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명세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2.5.3 JSP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파일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	2.5.4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리소스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파일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095" cap="none" dirty="0" smtClean="0" b="0">
              <a:latin typeface="Constantia" charset="0"/>
              <a:ea typeface="Constantia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	2.6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테스트</a:t>
            </a:r>
            <a:r>
              <a:rPr lang="en-US" altLang="ko-KR" sz="1095" cap="none" dirty="0" smtClean="0" b="0">
                <a:latin typeface="Constantia" charset="0"/>
                <a:ea typeface="Constantia" charset="0"/>
              </a:rPr>
              <a:t> </a:t>
            </a:r>
            <a:r>
              <a:rPr lang="en-US" altLang="ko-KR" sz="1095" cap="none" dirty="0" smtClean="0" b="0">
                <a:latin typeface="HY중고딕" charset="0"/>
                <a:ea typeface="HY중고딕" charset="0"/>
              </a:rPr>
              <a:t>결과</a:t>
            </a:r>
            <a:endParaRPr lang="ko-KR" altLang="en-US" sz="1095" cap="none" dirty="0" smtClean="0" b="0">
              <a:latin typeface="HY중고딕" charset="0"/>
              <a:ea typeface="HY중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464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73370" y="476885"/>
            <a:ext cx="3433445" cy="338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Intranet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5725" y="815340"/>
            <a:ext cx="67411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32740" y="1496695"/>
            <a:ext cx="2256790" cy="6740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+mj-lt"/>
              <a:buAutoNum type="romanUcPeriod"/>
            </a:pPr>
            <a:r>
              <a:rPr lang="ko-KR" altLang="en-US" sz="1200" b="1" dirty="0" smtClean="0"/>
              <a:t>개요</a:t>
            </a:r>
            <a:endParaRPr lang="en-US" altLang="ko-KR" sz="1200" b="1" dirty="0" smtClean="0"/>
          </a:p>
          <a:p>
            <a:pPr marL="285750" indent="-285750">
              <a:buFont typeface="+mj-lt"/>
              <a:buAutoNum type="romanUcPeriod"/>
            </a:pPr>
            <a:endParaRPr lang="en-US" altLang="ko-KR" sz="1200" b="1" dirty="0"/>
          </a:p>
          <a:p>
            <a:pPr marL="507126" lvl="1" indent="-228600">
              <a:buFont typeface="+mj-lt"/>
              <a:buAutoNum type="arabicPeriod"/>
            </a:pPr>
            <a:r>
              <a:rPr lang="ko-KR" altLang="en-US" sz="1200" b="1" dirty="0" smtClean="0"/>
              <a:t>개요</a:t>
            </a:r>
            <a:endParaRPr lang="en-US" altLang="ko-KR" sz="1200" b="1" dirty="0" smtClean="0"/>
          </a:p>
          <a:p>
            <a:pPr marL="507126" lvl="1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r>
              <a:rPr lang="ko-KR" altLang="en-US" sz="1200" b="1" dirty="0" err="1"/>
              <a:t>팀명</a:t>
            </a: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r>
              <a:rPr lang="ko-KR" altLang="en-US" sz="1200" b="1" dirty="0"/>
              <a:t>팀원</a:t>
            </a: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r>
              <a:rPr lang="ko-KR" altLang="en-US" sz="1200" b="1" dirty="0"/>
              <a:t>개발기간</a:t>
            </a:r>
            <a:endParaRPr lang="en-US" altLang="ko-KR" sz="1200" b="1" dirty="0"/>
          </a:p>
          <a:p>
            <a:pPr marL="507126" lvl="1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507126" lvl="1" indent="-228600">
              <a:buFont typeface="+mj-lt"/>
              <a:buAutoNum type="arabicPeriod"/>
            </a:pPr>
            <a:endParaRPr lang="en-US" altLang="ko-KR" sz="1200" b="1" dirty="0"/>
          </a:p>
          <a:p>
            <a:pPr marL="507126" lvl="1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507126" lvl="1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507126" lvl="1" indent="-228600">
              <a:buFont typeface="+mj-lt"/>
              <a:buAutoNum type="arabicPeriod"/>
            </a:pPr>
            <a:endParaRPr lang="en-US" altLang="ko-KR" sz="1200" b="1" dirty="0"/>
          </a:p>
          <a:p>
            <a:pPr marL="507126" lvl="1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507126" lvl="1" indent="-228600">
              <a:buFont typeface="+mj-lt"/>
              <a:buAutoNum type="arabicPeriod"/>
            </a:pPr>
            <a:endParaRPr lang="en-US" altLang="ko-KR" sz="1200" b="1" dirty="0"/>
          </a:p>
          <a:p>
            <a:pPr marL="507126" lvl="1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507126" lvl="1" indent="-228600">
              <a:buFont typeface="+mj-lt"/>
              <a:buAutoNum type="arabicPeriod"/>
            </a:pPr>
            <a:r>
              <a:rPr lang="ko-KR" altLang="en-US" sz="1200" b="1" dirty="0" smtClean="0"/>
              <a:t>프로젝트</a:t>
            </a:r>
            <a:endParaRPr lang="en-US" altLang="ko-KR" sz="1200" b="1" dirty="0" smtClean="0"/>
          </a:p>
          <a:p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r>
              <a:rPr lang="ko-KR" altLang="en-US" sz="1200" b="1" dirty="0" smtClean="0"/>
              <a:t>프로젝트 명</a:t>
            </a: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785652" lvl="2" indent="-228600">
              <a:buFont typeface="+mj-lt"/>
              <a:buAutoNum type="arabicPeriod"/>
            </a:pPr>
            <a:r>
              <a:rPr lang="ko-KR" altLang="en-US" sz="1200" b="1" dirty="0" smtClean="0"/>
              <a:t>프로젝트 선정 배경</a:t>
            </a:r>
            <a:endParaRPr lang="en-US" altLang="ko-KR" sz="1200" b="1" dirty="0" smtClean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marL="785652" lvl="2" indent="-228600">
              <a:buFont typeface="+mj-lt"/>
              <a:buAutoNum type="arabicPeriod"/>
            </a:pPr>
            <a:r>
              <a:rPr lang="ko-KR" altLang="en-US" sz="1200" b="1" dirty="0" smtClean="0"/>
              <a:t>프로젝트 선정 목적</a:t>
            </a:r>
            <a:endParaRPr lang="en-US" altLang="ko-KR" sz="1200" b="1" dirty="0" smtClean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 smtClean="0"/>
          </a:p>
          <a:p>
            <a:pPr lvl="2"/>
            <a:endParaRPr lang="en-US" altLang="ko-KR" sz="1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268730" y="2567940"/>
            <a:ext cx="3279775" cy="26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⊙ </a:t>
            </a:r>
            <a:r>
              <a:rPr lang="en-US" altLang="ko-KR" dirty="0" err="1" smtClean="0"/>
              <a:t>IOG</a:t>
            </a:r>
            <a:r>
              <a:rPr lang="en-US" altLang="ko-KR" dirty="0" smtClean="0"/>
              <a:t> </a:t>
            </a:r>
            <a:r>
              <a:rPr lang="en-US" altLang="ko-KR" dirty="0"/>
              <a:t>- Idiot Or Genius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68730" y="3301365"/>
            <a:ext cx="4320540" cy="26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⊙ 김원욱 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박선진 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박재영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오수찬 </a:t>
            </a:r>
            <a:r>
              <a:rPr lang="en-US" altLang="ko-KR" dirty="0" smtClean="0"/>
              <a:t>,</a:t>
            </a:r>
            <a:r>
              <a:rPr lang="ko-KR" altLang="en-US" dirty="0"/>
              <a:t> 이가람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이원재 </a:t>
            </a:r>
            <a:r>
              <a:rPr lang="en-US" altLang="ko-KR" dirty="0" smtClean="0"/>
              <a:t>, </a:t>
            </a:r>
            <a:r>
              <a:rPr lang="ko-KR" altLang="en-US" dirty="0" smtClean="0"/>
              <a:t>탁영주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56030" y="4034155"/>
            <a:ext cx="4320540" cy="26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⊙ </a:t>
            </a:r>
            <a:r>
              <a:rPr lang="en-US" altLang="ko-KR" dirty="0" smtClean="0"/>
              <a:t>2018.04.31 ~ 2018.05.31 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256030" y="6079490"/>
            <a:ext cx="3279775" cy="26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⊙ </a:t>
            </a:r>
            <a:r>
              <a:rPr lang="en-US" altLang="ko-KR" dirty="0" smtClean="0"/>
              <a:t>Proto Type - INTRANET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56030" y="6751955"/>
            <a:ext cx="541337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⊙ 사내의 인트라넷은 있으나 개별적 팀 인트라넷은 부족하다고 판단 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256030" y="7653655"/>
            <a:ext cx="5197475" cy="767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⊙ 소수의 인원이 원활한 커뮤니케이션과 자료의 </a:t>
            </a:r>
            <a:r>
              <a:rPr lang="ko-KR" altLang="en-US" dirty="0" smtClean="0"/>
              <a:t>공유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⊙ 팀 </a:t>
            </a:r>
            <a:r>
              <a:rPr lang="ko-KR" altLang="en-US" dirty="0"/>
              <a:t>내의 협업 및 발전방향을 제공과 사내의 소소한 </a:t>
            </a:r>
            <a:r>
              <a:rPr lang="ko-KR" altLang="en-US" dirty="0" smtClean="0"/>
              <a:t>재미를 부여 함으로서 업무능력 향상 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256030" y="7023100"/>
            <a:ext cx="541337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⊙ 소소한 재미와 협업 가능한 공간이 필요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19" name="제목 12"/>
          <p:cNvSpPr txBox="1">
            <a:spLocks/>
          </p:cNvSpPr>
          <p:nvPr/>
        </p:nvSpPr>
        <p:spPr>
          <a:xfrm>
            <a:off x="332740" y="344805"/>
            <a:ext cx="2245995" cy="471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39541" rtl="0" eaLnBrk="1" latinLnBrk="1" hangingPunct="1">
              <a:spcBef>
                <a:spcPct val="0"/>
              </a:spcBef>
              <a:buNone/>
              <a:defRPr sz="1189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j-cs"/>
              </a:defRPr>
            </a:lvl1pPr>
          </a:lstStyle>
          <a:p>
            <a:r>
              <a:rPr lang="ko-KR" altLang="en-US" sz="140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개발 사항 명세서</a:t>
            </a:r>
            <a:endParaRPr lang="ko-KR" altLang="en-US" sz="1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6168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73370" y="476885"/>
            <a:ext cx="3433445" cy="338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Intranet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5725" y="815340"/>
            <a:ext cx="67411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32740" y="1496695"/>
            <a:ext cx="1983105" cy="230949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latin typeface="HY중고딕" charset="0"/>
                <a:ea typeface="HY중고딕" charset="0"/>
              </a:rPr>
              <a:t>2.  프로젝트</a:t>
            </a:r>
            <a:r>
              <a:rPr lang="en-US" altLang="ko-KR" sz="1200" cap="none" dirty="0" smtClean="0" b="1">
                <a:latin typeface="Constantia" charset="0"/>
                <a:ea typeface="Constantia" charset="0"/>
              </a:rPr>
              <a:t> </a:t>
            </a:r>
            <a:r>
              <a:rPr lang="en-US" altLang="ko-KR" sz="1200" cap="none" dirty="0" smtClean="0" b="1">
                <a:latin typeface="HY중고딕" charset="0"/>
                <a:ea typeface="HY중고딕" charset="0"/>
              </a:rPr>
              <a:t>내용</a:t>
            </a:r>
            <a:endParaRPr lang="ko-KR" altLang="en-US" sz="1200" cap="none" dirty="0" smtClean="0" b="1">
              <a:latin typeface="HY중고딕" charset="0"/>
              <a:ea typeface="HY중고딕" charset="0"/>
            </a:endParaRPr>
          </a:p>
          <a:p>
            <a:pPr marL="285750" indent="-28575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UcPeriod" startAt="2"/>
            </a:pPr>
            <a:endParaRPr lang="ko-KR" altLang="en-US" sz="1200" cap="none" dirty="0" smtClean="0" b="1">
              <a:latin typeface="Constantia" charset="0"/>
              <a:ea typeface="Constantia" charset="0"/>
            </a:endParaRPr>
          </a:p>
          <a:p>
            <a:pPr marL="285750" indent="-28575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UcPeriod" startAt="2"/>
            </a:pPr>
            <a:endParaRPr lang="ko-KR" altLang="en-US" sz="1200" cap="none" dirty="0" smtClean="0" b="1">
              <a:latin typeface="Constantia" charset="0"/>
              <a:ea typeface="Constantia" charset="0"/>
            </a:endParaRPr>
          </a:p>
          <a:p>
            <a:pPr marL="50736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ko-KR" sz="1200" cap="none" dirty="0" smtClean="0" b="1">
                <a:latin typeface="HY중고딕" charset="0"/>
                <a:ea typeface="HY중고딕" charset="0"/>
              </a:rPr>
              <a:t>프로젝트</a:t>
            </a:r>
            <a:r>
              <a:rPr lang="en-US" altLang="ko-KR" sz="1200" cap="none" dirty="0" smtClean="0" b="1">
                <a:latin typeface="Constantia" charset="0"/>
                <a:ea typeface="Constantia" charset="0"/>
              </a:rPr>
              <a:t> </a:t>
            </a:r>
            <a:r>
              <a:rPr lang="en-US" altLang="ko-KR" sz="1200" cap="none" dirty="0" smtClean="0" b="1">
                <a:latin typeface="HY중고딕" charset="0"/>
                <a:ea typeface="HY중고딕" charset="0"/>
              </a:rPr>
              <a:t>개발</a:t>
            </a:r>
            <a:r>
              <a:rPr lang="en-US" altLang="ko-KR" sz="1200" cap="none" dirty="0" smtClean="0" b="1">
                <a:latin typeface="Constantia" charset="0"/>
                <a:ea typeface="Constantia" charset="0"/>
              </a:rPr>
              <a:t> </a:t>
            </a:r>
            <a:r>
              <a:rPr lang="en-US" altLang="ko-KR" sz="1200" cap="none" dirty="0" smtClean="0" b="1">
                <a:latin typeface="HY중고딕" charset="0"/>
                <a:ea typeface="HY중고딕" charset="0"/>
              </a:rPr>
              <a:t>준비</a:t>
            </a:r>
            <a:endParaRPr lang="ko-KR" altLang="en-US" sz="1200" cap="none" dirty="0" smtClean="0" b="1">
              <a:latin typeface="HY중고딕" charset="0"/>
              <a:ea typeface="HY중고딕" charset="0"/>
            </a:endParaRPr>
          </a:p>
          <a:p>
            <a:pPr marL="50736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endParaRPr lang="ko-KR" altLang="en-US" sz="1200" cap="none" dirty="0" smtClean="0" b="1">
              <a:latin typeface="Constantia" charset="0"/>
              <a:ea typeface="Constantia" charset="0"/>
            </a:endParaRPr>
          </a:p>
          <a:p>
            <a:pPr marL="50736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endParaRPr lang="ko-KR" altLang="en-US" sz="1200" cap="none" dirty="0" smtClean="0" b="1"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r>
              <a:rPr lang="en-US" altLang="ko-KR" sz="1200" cap="none" dirty="0" smtClean="0" b="1">
                <a:latin typeface="HY중고딕" charset="0"/>
                <a:ea typeface="HY중고딕" charset="0"/>
              </a:rPr>
              <a:t>팀원</a:t>
            </a:r>
            <a:r>
              <a:rPr lang="en-US" altLang="ko-KR" sz="1200" cap="none" dirty="0" smtClean="0" b="1">
                <a:latin typeface="Constantia" charset="0"/>
                <a:ea typeface="Constantia" charset="0"/>
              </a:rPr>
              <a:t> </a:t>
            </a:r>
            <a:r>
              <a:rPr lang="en-US" altLang="ko-KR" sz="1200" cap="none" dirty="0" smtClean="0" b="1">
                <a:latin typeface="HY중고딕" charset="0"/>
                <a:ea typeface="HY중고딕" charset="0"/>
              </a:rPr>
              <a:t>역할</a:t>
            </a:r>
            <a:r>
              <a:rPr lang="en-US" altLang="ko-KR" sz="1200" cap="none" dirty="0" smtClean="0" b="1">
                <a:latin typeface="Constantia" charset="0"/>
                <a:ea typeface="Constantia" charset="0"/>
              </a:rPr>
              <a:t> </a:t>
            </a:r>
            <a:r>
              <a:rPr lang="en-US" altLang="ko-KR" sz="1200" cap="none" dirty="0" smtClean="0" b="1">
                <a:latin typeface="HY중고딕" charset="0"/>
                <a:ea typeface="HY중고딕" charset="0"/>
              </a:rPr>
              <a:t>분배</a:t>
            </a:r>
            <a:endParaRPr lang="ko-KR" altLang="en-US" sz="1200" cap="none" dirty="0" smtClean="0" b="1"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endParaRPr lang="ko-KR" altLang="en-US" sz="1200" cap="none" dirty="0" smtClean="0" b="1">
              <a:latin typeface="Constantia" charset="0"/>
              <a:ea typeface="Constantia" charset="0"/>
            </a:endParaRPr>
          </a:p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1"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ko-KR" altLang="en-US" sz="1200" cap="none" dirty="0" smtClean="0" b="1"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ko-KR" altLang="en-US" sz="1200" cap="none" dirty="0" smtClean="0" b="1"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ko-KR" altLang="en-US" sz="1200" cap="none" dirty="0" smtClean="0" b="1">
              <a:latin typeface="Constantia" charset="0"/>
              <a:ea typeface="Constantia" charset="0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953292"/>
              </p:ext>
            </p:extLst>
          </p:nvPr>
        </p:nvGraphicFramePr>
        <p:xfrm>
          <a:off x="332656" y="3368824"/>
          <a:ext cx="6120680" cy="339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0170"/>
                <a:gridCol w="1530170"/>
                <a:gridCol w="1530170"/>
                <a:gridCol w="1530170"/>
              </a:tblGrid>
              <a:tr h="388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웹사이트 구축 팀 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역할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체스게임 팀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역할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10513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/>
                        <a:t>박재영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aseline="0" dirty="0" smtClean="0"/>
                        <a:t>웹 사이트 총괄</a:t>
                      </a:r>
                      <a:r>
                        <a:rPr lang="en-US" altLang="ko-KR" sz="1000" baseline="0" dirty="0" smtClean="0"/>
                        <a:t>/</a:t>
                      </a:r>
                      <a:r>
                        <a:rPr lang="ko-KR" altLang="en-US" sz="1000" baseline="0" dirty="0" smtClean="0"/>
                        <a:t>자문</a:t>
                      </a:r>
                      <a:r>
                        <a:rPr lang="en-US" altLang="ko-KR" sz="1000" dirty="0" smtClean="0"/>
                        <a:t> </a:t>
                      </a:r>
                    </a:p>
                    <a:p>
                      <a:pPr algn="ctr" latinLnBrk="1"/>
                      <a:endParaRPr lang="en-US" altLang="ko-KR" sz="1000" dirty="0" smtClean="0"/>
                    </a:p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smtClean="0"/>
                        <a:t>웹사이트 </a:t>
                      </a:r>
                      <a:r>
                        <a:rPr lang="en-US" altLang="ko-KR" sz="1000" dirty="0" smtClean="0"/>
                        <a:t>UI/</a:t>
                      </a:r>
                      <a:r>
                        <a:rPr lang="en-US" altLang="ko-KR" sz="1000" dirty="0" err="1" smtClean="0"/>
                        <a:t>UX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제작 및 기능 구현</a:t>
                      </a:r>
                      <a:endParaRPr lang="en-US" altLang="ko-KR" sz="1000" baseline="0" dirty="0" smtClean="0"/>
                    </a:p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aseline="0" dirty="0" smtClean="0"/>
                    </a:p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aseline="0" dirty="0" smtClean="0"/>
                        <a:t>MODEL </a:t>
                      </a:r>
                      <a:r>
                        <a:rPr lang="ko-KR" altLang="en-US" sz="1000" baseline="0" dirty="0" smtClean="0"/>
                        <a:t>파트 담당 </a:t>
                      </a:r>
                      <a:endParaRPr lang="en-US" altLang="ko-KR" sz="1000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/>
                        <a:t>김원욱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 보드 디자인</a:t>
                      </a:r>
                      <a:endParaRPr lang="en-US" altLang="ko-KR" sz="1000" dirty="0" smtClean="0"/>
                    </a:p>
                    <a:p>
                      <a:pPr algn="ctr" latinLnBrk="1"/>
                      <a:endParaRPr lang="en-US" altLang="ko-KR" sz="1000" dirty="0" smtClean="0"/>
                    </a:p>
                    <a:p>
                      <a:pPr algn="ctr" latinLnBrk="1"/>
                      <a:r>
                        <a:rPr lang="ko-KR" altLang="en-US" sz="1000" dirty="0" err="1" smtClean="0"/>
                        <a:t>기보</a:t>
                      </a:r>
                      <a:r>
                        <a:rPr lang="ko-KR" altLang="en-US" sz="1000" dirty="0" smtClean="0"/>
                        <a:t> 기능 구현 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388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/>
                        <a:t>이가람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팀</a:t>
                      </a:r>
                      <a:r>
                        <a:rPr lang="ko-KR" altLang="en-US" sz="1000" baseline="0" dirty="0" smtClean="0"/>
                        <a:t> </a:t>
                      </a:r>
                      <a:r>
                        <a:rPr lang="ko-KR" altLang="en-US" sz="1000" dirty="0" smtClean="0"/>
                        <a:t>게시판 </a:t>
                      </a:r>
                      <a:r>
                        <a:rPr lang="ko-KR" altLang="en-US" sz="1000" dirty="0" err="1" smtClean="0"/>
                        <a:t>맵핑</a:t>
                      </a:r>
                      <a:r>
                        <a:rPr lang="ko-KR" altLang="en-US" sz="1000" dirty="0" smtClean="0"/>
                        <a:t> </a:t>
                      </a:r>
                      <a:endParaRPr lang="en-US" altLang="ko-KR" sz="1000" dirty="0" smtClean="0"/>
                    </a:p>
                    <a:p>
                      <a:pPr algn="ctr" latinLnBrk="1"/>
                      <a:endParaRPr lang="en-US" altLang="ko-KR" sz="1000" dirty="0" smtClean="0"/>
                    </a:p>
                    <a:p>
                      <a:pPr algn="ctr" latinLnBrk="1"/>
                      <a:r>
                        <a:rPr lang="ko-KR" altLang="en-US" sz="1000" dirty="0" smtClean="0"/>
                        <a:t> 게시판 </a:t>
                      </a:r>
                      <a:r>
                        <a:rPr lang="en-US" altLang="ko-KR" sz="1000" dirty="0" smtClean="0"/>
                        <a:t>DB </a:t>
                      </a:r>
                      <a:r>
                        <a:rPr lang="ko-KR" altLang="en-US" sz="1000" dirty="0" smtClean="0"/>
                        <a:t>제작</a:t>
                      </a:r>
                      <a:r>
                        <a:rPr lang="en-US" altLang="ko-KR" sz="1000" dirty="0" smtClean="0"/>
                        <a:t> </a:t>
                      </a:r>
                    </a:p>
                    <a:p>
                      <a:pPr algn="ctr" latinLnBrk="1"/>
                      <a:endParaRPr lang="en-US" altLang="ko-KR" sz="1000" dirty="0" smtClean="0"/>
                    </a:p>
                    <a:p>
                      <a:pPr algn="ctr" latinLnBrk="1"/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err="1" smtClean="0"/>
                        <a:t>댓글</a:t>
                      </a:r>
                      <a:r>
                        <a:rPr lang="ko-KR" altLang="en-US" sz="1000" baseline="0" dirty="0" smtClean="0"/>
                        <a:t> 개발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/>
                        <a:t>박선진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DB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파트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388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/>
                        <a:t>탁영주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공지사항</a:t>
                      </a:r>
                      <a:r>
                        <a:rPr lang="ko-KR" altLang="en-US" sz="1000" baseline="0" dirty="0" smtClean="0"/>
                        <a:t> 제작</a:t>
                      </a:r>
                      <a:endParaRPr lang="en-US" altLang="ko-KR" sz="1000" baseline="0" dirty="0" smtClean="0"/>
                    </a:p>
                    <a:p>
                      <a:pPr algn="ctr" latinLnBrk="1"/>
                      <a:endParaRPr lang="en-US" altLang="ko-KR" sz="1000" baseline="0" dirty="0" smtClean="0"/>
                    </a:p>
                    <a:p>
                      <a:pPr algn="ctr" latinLnBrk="1"/>
                      <a:r>
                        <a:rPr lang="ko-KR" altLang="en-US" sz="1000" baseline="0" dirty="0" smtClean="0"/>
                        <a:t>캘린더 개발 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/>
                        <a:t>오수찬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aseline="0" dirty="0" smtClean="0"/>
                        <a:t> 규칙 패턴 및 기능 구현 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3888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/>
                        <a:t>이원재</a:t>
                      </a:r>
                      <a:endParaRPr lang="ko-KR" altLang="en-US" sz="10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전체 총괄</a:t>
                      </a:r>
                      <a:r>
                        <a:rPr lang="en-US" altLang="ko-KR" sz="1000" dirty="0" smtClean="0"/>
                        <a:t>/</a:t>
                      </a:r>
                      <a:r>
                        <a:rPr lang="ko-KR" altLang="en-US" sz="1000" dirty="0" smtClean="0"/>
                        <a:t>자문</a:t>
                      </a:r>
                      <a:endParaRPr lang="en-US" altLang="ko-KR" sz="1000" dirty="0" smtClean="0"/>
                    </a:p>
                    <a:p>
                      <a:pPr algn="ctr" latinLnBrk="1"/>
                      <a:endParaRPr lang="en-US" altLang="ko-KR" sz="1000" dirty="0" smtClean="0"/>
                    </a:p>
                    <a:p>
                      <a:pPr algn="ctr" latinLnBrk="1"/>
                      <a:r>
                        <a:rPr lang="ko-KR" altLang="en-US" sz="1000" dirty="0" smtClean="0"/>
                        <a:t>웹사이트 채팅 제작 및 체스 연동 </a:t>
                      </a:r>
                      <a:endParaRPr lang="en-US" altLang="ko-KR" sz="1000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제목 12"/>
          <p:cNvSpPr txBox="1">
            <a:spLocks/>
          </p:cNvSpPr>
          <p:nvPr/>
        </p:nvSpPr>
        <p:spPr>
          <a:xfrm>
            <a:off x="332740" y="344805"/>
            <a:ext cx="2245995" cy="471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39541" rtl="0" eaLnBrk="1" latinLnBrk="1" hangingPunct="1">
              <a:spcBef>
                <a:spcPct val="0"/>
              </a:spcBef>
              <a:buNone/>
              <a:defRPr sz="1189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j-cs"/>
              </a:defRPr>
            </a:lvl1pPr>
          </a:lstStyle>
          <a:p>
            <a:r>
              <a:rPr lang="ko-KR" altLang="en-US" sz="140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개발 사항 명세서</a:t>
            </a:r>
            <a:endParaRPr lang="ko-KR" altLang="en-US" sz="1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6556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73370" y="476885"/>
            <a:ext cx="3433445" cy="338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Intranet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5725" y="815340"/>
            <a:ext cx="67411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-203835" y="992505"/>
            <a:ext cx="2255520" cy="831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2"/>
            <a:r>
              <a:rPr lang="en-US" altLang="ko-KR" sz="1200" b="1" dirty="0" smtClean="0"/>
              <a:t>2.   </a:t>
            </a:r>
            <a:r>
              <a:rPr lang="ko-KR" altLang="en-US" sz="1200" b="1" dirty="0" smtClean="0"/>
              <a:t>프로젝트 세부 일정</a:t>
            </a: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296875"/>
              </p:ext>
            </p:extLst>
          </p:nvPr>
        </p:nvGraphicFramePr>
        <p:xfrm>
          <a:off x="396119" y="2144688"/>
          <a:ext cx="6120679" cy="5832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6840"/>
                <a:gridCol w="631977"/>
                <a:gridCol w="631977"/>
                <a:gridCol w="631977"/>
                <a:gridCol w="631977"/>
                <a:gridCol w="631977"/>
                <a:gridCol w="631977"/>
                <a:gridCol w="631977"/>
              </a:tblGrid>
              <a:tr h="3809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기간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4</a:t>
                      </a:r>
                      <a:r>
                        <a:rPr lang="ko-KR" altLang="en-US" sz="1200" dirty="0" smtClean="0"/>
                        <a:t>월</a:t>
                      </a:r>
                      <a:endParaRPr lang="ko-KR" altLang="en-US" sz="1200" dirty="0"/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r>
                        <a:rPr lang="ko-KR" altLang="en-US" sz="1200" dirty="0" smtClean="0"/>
                        <a:t>월</a:t>
                      </a:r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r>
                        <a:rPr lang="ko-KR" altLang="en-US" sz="1200" dirty="0" smtClean="0"/>
                        <a:t>월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3809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/>
                        <a:t>개별내용</a:t>
                      </a:r>
                      <a:endParaRPr lang="ko-KR" altLang="en-US" sz="11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/>
                        <a:t>1</a:t>
                      </a:r>
                      <a:r>
                        <a:rPr lang="ko-KR" altLang="en-US" sz="1100" b="1" dirty="0" smtClean="0"/>
                        <a:t>주</a:t>
                      </a:r>
                      <a:endParaRPr lang="ko-KR" altLang="en-US" sz="11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/>
                        <a:t>1</a:t>
                      </a:r>
                      <a:r>
                        <a:rPr lang="ko-KR" altLang="en-US" sz="1100" b="1" dirty="0" smtClean="0"/>
                        <a:t>주</a:t>
                      </a:r>
                      <a:endParaRPr lang="ko-KR" altLang="en-US" sz="11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/>
                        <a:t>2</a:t>
                      </a:r>
                      <a:r>
                        <a:rPr lang="ko-KR" altLang="en-US" sz="1100" b="1" dirty="0" smtClean="0"/>
                        <a:t>주</a:t>
                      </a:r>
                      <a:endParaRPr lang="ko-KR" altLang="en-US" sz="11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/>
                        <a:t>3</a:t>
                      </a:r>
                      <a:r>
                        <a:rPr lang="ko-KR" altLang="en-US" sz="1100" b="1" dirty="0" smtClean="0"/>
                        <a:t>주</a:t>
                      </a:r>
                      <a:endParaRPr lang="ko-KR" altLang="en-US" sz="11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/>
                        <a:t>4</a:t>
                      </a:r>
                      <a:r>
                        <a:rPr lang="ko-KR" altLang="en-US" sz="1100" b="1" dirty="0" smtClean="0"/>
                        <a:t>주</a:t>
                      </a:r>
                      <a:endParaRPr lang="ko-KR" altLang="en-US" sz="11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/>
                        <a:t>5</a:t>
                      </a:r>
                      <a:r>
                        <a:rPr lang="ko-KR" altLang="en-US" sz="1100" b="1" dirty="0" smtClean="0"/>
                        <a:t>주</a:t>
                      </a:r>
                      <a:endParaRPr lang="ko-KR" altLang="en-US" sz="11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/>
                        <a:t>1</a:t>
                      </a:r>
                      <a:r>
                        <a:rPr lang="ko-KR" altLang="en-US" sz="1100" b="1" dirty="0" smtClean="0"/>
                        <a:t>주</a:t>
                      </a:r>
                      <a:endParaRPr lang="ko-KR" altLang="en-US" sz="1100" b="1" dirty="0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아이디어 회의 및 결정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요구사항 수집 및 분석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프로젝트 일정 수립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보고서 작성 및 발표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기본설계 및 상세 설계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데이터베이스 구축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UI</a:t>
                      </a:r>
                      <a:r>
                        <a:rPr lang="ko-KR" altLang="en-US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설계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구현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테스팅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  <a:tr h="507066"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최종발표 및 시연</a:t>
                      </a:r>
                      <a:endParaRPr lang="ko-KR" altLang="en-US" sz="1100" b="0" i="0" u="none" strike="noStrike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2114550" y="308102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731135" y="3587115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372485" y="3587115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372485" y="4069715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372485" y="457200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007485" y="508762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3372485" y="5087620"/>
            <a:ext cx="600710" cy="210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007485" y="5606415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4007485" y="660527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4634865" y="660908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5275580" y="660908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5275580" y="711327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899150" y="761746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2752725" y="610489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3386455" y="610489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4024630" y="610489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4662170" y="610489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2740660" y="5085080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4645660" y="5606415"/>
            <a:ext cx="600710" cy="21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제목 12"/>
          <p:cNvSpPr txBox="1">
            <a:spLocks/>
          </p:cNvSpPr>
          <p:nvPr/>
        </p:nvSpPr>
        <p:spPr>
          <a:xfrm>
            <a:off x="332740" y="344805"/>
            <a:ext cx="2245995" cy="471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39541" rtl="0" eaLnBrk="1" latinLnBrk="1" hangingPunct="1">
              <a:spcBef>
                <a:spcPct val="0"/>
              </a:spcBef>
              <a:buNone/>
              <a:defRPr sz="1189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j-cs"/>
              </a:defRPr>
            </a:lvl1pPr>
          </a:lstStyle>
          <a:p>
            <a:r>
              <a:rPr lang="ko-KR" altLang="en-US" sz="140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개발 사항 명세서</a:t>
            </a:r>
            <a:endParaRPr lang="ko-KR" altLang="en-US" sz="1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6639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73370" y="476885"/>
            <a:ext cx="3433445" cy="338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Intranet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85725" y="815340"/>
            <a:ext cx="67411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제목 12"/>
          <p:cNvSpPr txBox="1">
            <a:spLocks/>
          </p:cNvSpPr>
          <p:nvPr/>
        </p:nvSpPr>
        <p:spPr>
          <a:xfrm>
            <a:off x="332740" y="344805"/>
            <a:ext cx="2245995" cy="471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39541" rtl="0" eaLnBrk="1" latinLnBrk="1" hangingPunct="1">
              <a:spcBef>
                <a:spcPct val="0"/>
              </a:spcBef>
              <a:buNone/>
              <a:defRPr sz="1189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j-cs"/>
              </a:defRPr>
            </a:lvl1pPr>
          </a:lstStyle>
          <a:p>
            <a:r>
              <a:rPr lang="ko-KR" altLang="en-US" sz="140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개발 사항 명세서</a:t>
            </a:r>
            <a:endParaRPr lang="ko-KR" altLang="en-US" sz="1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-171450" y="1143635"/>
            <a:ext cx="3112770" cy="831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2"/>
            <a:r>
              <a:rPr lang="en-US" altLang="ko-KR" sz="1200" b="1" dirty="0" smtClean="0"/>
              <a:t>3. </a:t>
            </a:r>
            <a:r>
              <a:rPr lang="ko-KR" altLang="en-US" sz="1200" b="1" dirty="0" smtClean="0"/>
              <a:t>요구사항 명세 </a:t>
            </a:r>
            <a:r>
              <a:rPr lang="en-US" altLang="ko-KR" sz="1200" b="1" dirty="0" smtClean="0"/>
              <a:t>[</a:t>
            </a:r>
            <a:r>
              <a:rPr lang="ko-KR" altLang="en-US" sz="1200" b="1" dirty="0" smtClean="0"/>
              <a:t>회원 관련 페이지</a:t>
            </a:r>
            <a:r>
              <a:rPr lang="en-US" altLang="ko-KR" sz="1200" b="1" dirty="0" smtClean="0"/>
              <a:t>]</a:t>
            </a: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703474"/>
              </p:ext>
            </p:extLst>
          </p:nvPr>
        </p:nvGraphicFramePr>
        <p:xfrm>
          <a:off x="365820" y="1928664"/>
          <a:ext cx="6120682" cy="66027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3925"/>
                <a:gridCol w="1296144"/>
                <a:gridCol w="3900613"/>
              </a:tblGrid>
              <a:tr h="288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분류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기능 항목 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요구사항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로그인 </a:t>
                      </a:r>
                      <a:endParaRPr lang="ko-KR" altLang="en-US" sz="900" dirty="0"/>
                    </a:p>
                  </a:txBody>
                  <a:tcPr anchor="ctr">
                    <a:solidFill>
                      <a:srgbClr val="D4CE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ID(</a:t>
                      </a:r>
                      <a:r>
                        <a:rPr lang="ko-KR" altLang="en-US" sz="900" dirty="0" smtClean="0"/>
                        <a:t>사원번호</a:t>
                      </a:r>
                      <a:r>
                        <a:rPr lang="en-US" altLang="ko-KR" sz="900" dirty="0" smtClean="0"/>
                        <a:t>) </a:t>
                      </a:r>
                    </a:p>
                    <a:p>
                      <a:pPr algn="ctr" latinLnBrk="1"/>
                      <a:r>
                        <a:rPr lang="en-US" altLang="ko-KR" sz="900" dirty="0" smtClean="0"/>
                        <a:t>[</a:t>
                      </a:r>
                      <a:r>
                        <a:rPr lang="ko-KR" altLang="en-US" sz="900" dirty="0" smtClean="0"/>
                        <a:t>공통기능</a:t>
                      </a:r>
                      <a:r>
                        <a:rPr lang="en-US" altLang="ko-KR" sz="900" dirty="0" smtClean="0"/>
                        <a:t>]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숫자만 입력</a:t>
                      </a:r>
                      <a:r>
                        <a:rPr lang="en-US" altLang="ko-KR" sz="900" dirty="0" smtClean="0"/>
                        <a:t>,</a:t>
                      </a:r>
                      <a:r>
                        <a:rPr lang="en-US" altLang="ko-KR" sz="900" baseline="0" dirty="0" smtClean="0"/>
                        <a:t> 8</a:t>
                      </a:r>
                      <a:r>
                        <a:rPr lang="ko-KR" altLang="en-US" sz="900" baseline="0" dirty="0" smtClean="0"/>
                        <a:t>자리까지 입력 가능</a:t>
                      </a:r>
                      <a:endParaRPr lang="en-US" altLang="ko-KR" sz="900" baseline="0" dirty="0" smtClean="0"/>
                    </a:p>
                    <a:p>
                      <a:pPr algn="ctr" latinLnBrk="1"/>
                      <a:r>
                        <a:rPr lang="ko-KR" altLang="en-US" sz="900" baseline="0" dirty="0" smtClean="0"/>
                        <a:t>특수문자</a:t>
                      </a:r>
                      <a:r>
                        <a:rPr lang="en-US" altLang="ko-KR" sz="900" baseline="0" dirty="0" smtClean="0"/>
                        <a:t>/</a:t>
                      </a:r>
                      <a:r>
                        <a:rPr lang="ko-KR" altLang="en-US" sz="900" baseline="0" dirty="0" smtClean="0"/>
                        <a:t>한글입력 방지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Password</a:t>
                      </a:r>
                    </a:p>
                    <a:p>
                      <a:pPr algn="ctr" latinLnBrk="1"/>
                      <a:r>
                        <a:rPr lang="en-US" altLang="ko-KR" sz="900" dirty="0" smtClean="0"/>
                        <a:t>[</a:t>
                      </a:r>
                      <a:r>
                        <a:rPr lang="ko-KR" altLang="en-US" sz="900" dirty="0" smtClean="0"/>
                        <a:t>공통기능</a:t>
                      </a:r>
                      <a:r>
                        <a:rPr lang="en-US" altLang="ko-KR" sz="900" dirty="0" smtClean="0"/>
                        <a:t>]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Password</a:t>
                      </a:r>
                      <a:r>
                        <a:rPr lang="en-US" altLang="ko-KR" sz="900" baseline="0" dirty="0" smtClean="0"/>
                        <a:t> </a:t>
                      </a:r>
                      <a:r>
                        <a:rPr lang="ko-KR" altLang="en-US" sz="900" baseline="0" dirty="0" smtClean="0"/>
                        <a:t>암호화 </a:t>
                      </a:r>
                      <a:r>
                        <a:rPr lang="en-US" altLang="ko-KR" sz="900" baseline="0" dirty="0" smtClean="0"/>
                        <a:t>/ </a:t>
                      </a:r>
                      <a:r>
                        <a:rPr lang="ko-KR" altLang="en-US" sz="900" baseline="0" dirty="0" smtClean="0"/>
                        <a:t>자동입력 방지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로그인 버튼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ID/Password</a:t>
                      </a:r>
                      <a:r>
                        <a:rPr lang="ko-KR" altLang="en-US" sz="900" dirty="0" smtClean="0"/>
                        <a:t>가 </a:t>
                      </a:r>
                      <a:r>
                        <a:rPr lang="en-US" altLang="ko-KR" sz="900" dirty="0" smtClean="0"/>
                        <a:t>DB </a:t>
                      </a:r>
                      <a:r>
                        <a:rPr lang="ko-KR" altLang="en-US" sz="900" dirty="0" smtClean="0"/>
                        <a:t>값과 동일하면 로그인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회원 가입 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ID(</a:t>
                      </a:r>
                      <a:r>
                        <a:rPr lang="ko-KR" altLang="en-US" sz="900" dirty="0" smtClean="0"/>
                        <a:t>사원번호</a:t>
                      </a:r>
                      <a:r>
                        <a:rPr lang="en-US" altLang="ko-KR" sz="900" dirty="0" smtClean="0"/>
                        <a:t>)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aseline="0" dirty="0" smtClean="0"/>
                        <a:t>[</a:t>
                      </a:r>
                      <a:r>
                        <a:rPr lang="ko-KR" altLang="en-US" sz="900" baseline="0" dirty="0" smtClean="0"/>
                        <a:t>공통기능</a:t>
                      </a:r>
                      <a:r>
                        <a:rPr lang="en-US" altLang="ko-KR" sz="900" baseline="0" dirty="0" smtClean="0"/>
                        <a:t>]</a:t>
                      </a:r>
                    </a:p>
                    <a:p>
                      <a:pPr algn="ctr" latinLnBrk="1"/>
                      <a:r>
                        <a:rPr lang="en-US" altLang="ko-KR" sz="900" baseline="0" dirty="0" smtClean="0"/>
                        <a:t>8</a:t>
                      </a:r>
                      <a:r>
                        <a:rPr lang="ko-KR" altLang="en-US" sz="900" baseline="0" dirty="0" smtClean="0"/>
                        <a:t>자리가 입력되면 자동으로 중복확인</a:t>
                      </a:r>
                      <a:r>
                        <a:rPr lang="en-US" altLang="ko-KR" sz="900" baseline="0" dirty="0" smtClean="0"/>
                        <a:t>(AJAX)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이름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한글 영어만 입력 가능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Email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영어</a:t>
                      </a:r>
                      <a:r>
                        <a:rPr lang="en-US" altLang="ko-KR" sz="900" dirty="0" smtClean="0"/>
                        <a:t>/</a:t>
                      </a:r>
                      <a:r>
                        <a:rPr lang="ko-KR" altLang="en-US" sz="900" dirty="0" smtClean="0"/>
                        <a:t>숫자</a:t>
                      </a:r>
                      <a:r>
                        <a:rPr lang="en-US" altLang="ko-KR" sz="900" dirty="0" smtClean="0"/>
                        <a:t>/@</a:t>
                      </a:r>
                      <a:r>
                        <a:rPr lang="en-US" altLang="ko-KR" sz="900" baseline="0" dirty="0" smtClean="0"/>
                        <a:t>/. </a:t>
                      </a:r>
                      <a:r>
                        <a:rPr lang="ko-KR" altLang="en-US" sz="900" baseline="0" dirty="0" smtClean="0"/>
                        <a:t>만 입력 가능</a:t>
                      </a:r>
                      <a:endParaRPr lang="en-US" altLang="ko-KR" sz="900" baseline="0" dirty="0" smtClean="0"/>
                    </a:p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aseline="0" dirty="0" smtClean="0"/>
                    </a:p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aseline="0" dirty="0" smtClean="0"/>
                        <a:t>Email </a:t>
                      </a:r>
                      <a:r>
                        <a:rPr lang="ko-KR" altLang="en-US" sz="900" baseline="0" dirty="0" smtClean="0"/>
                        <a:t>형식 체크 </a:t>
                      </a:r>
                      <a:r>
                        <a:rPr lang="en-US" altLang="ko-KR" sz="900" baseline="0" dirty="0" smtClean="0"/>
                        <a:t>(AJAX)</a:t>
                      </a:r>
                      <a:endParaRPr lang="ko-KR" altLang="en-US" sz="900" dirty="0" smtClean="0"/>
                    </a:p>
                    <a:p>
                      <a:pPr algn="ctr" latinLnBrk="1"/>
                      <a:r>
                        <a:rPr lang="en-US" altLang="ko-KR" sz="900" dirty="0" smtClean="0"/>
                        <a:t>@ </a:t>
                      </a:r>
                      <a:r>
                        <a:rPr lang="ko-KR" altLang="en-US" sz="900" dirty="0" smtClean="0"/>
                        <a:t>앞 </a:t>
                      </a:r>
                      <a:r>
                        <a:rPr lang="en-US" altLang="ko-KR" sz="900" dirty="0" smtClean="0"/>
                        <a:t>1</a:t>
                      </a:r>
                      <a:r>
                        <a:rPr lang="ko-KR" altLang="en-US" sz="900" dirty="0" smtClean="0"/>
                        <a:t>자 이상 </a:t>
                      </a:r>
                      <a:r>
                        <a:rPr lang="en-US" altLang="ko-KR" sz="900" dirty="0" smtClean="0"/>
                        <a:t>/ @ </a:t>
                      </a:r>
                      <a:r>
                        <a:rPr lang="ko-KR" altLang="en-US" sz="900" dirty="0" smtClean="0"/>
                        <a:t>필수 </a:t>
                      </a:r>
                      <a:r>
                        <a:rPr lang="en-US" altLang="ko-KR" sz="900" dirty="0" smtClean="0"/>
                        <a:t>/ @ </a:t>
                      </a:r>
                      <a:r>
                        <a:rPr lang="ko-KR" altLang="en-US" sz="900" dirty="0" smtClean="0"/>
                        <a:t>뒤 </a:t>
                      </a:r>
                      <a:r>
                        <a:rPr lang="en-US" altLang="ko-KR" sz="900" dirty="0" smtClean="0"/>
                        <a:t>1 </a:t>
                      </a:r>
                      <a:r>
                        <a:rPr lang="ko-KR" altLang="en-US" sz="900" dirty="0" smtClean="0"/>
                        <a:t>자</a:t>
                      </a:r>
                      <a:r>
                        <a:rPr lang="ko-KR" altLang="en-US" sz="900" baseline="0" dirty="0" smtClean="0"/>
                        <a:t> 이상</a:t>
                      </a:r>
                      <a:endParaRPr lang="en-US" altLang="ko-KR" sz="900" baseline="0" dirty="0" smtClean="0"/>
                    </a:p>
                    <a:p>
                      <a:pPr algn="ctr" latinLnBrk="1"/>
                      <a:r>
                        <a:rPr lang="en-US" altLang="ko-KR" sz="900" baseline="0" dirty="0" smtClean="0"/>
                        <a:t>.</a:t>
                      </a:r>
                      <a:r>
                        <a:rPr lang="ko-KR" altLang="en-US" sz="900" baseline="0" dirty="0" smtClean="0"/>
                        <a:t>이후 </a:t>
                      </a:r>
                      <a:r>
                        <a:rPr lang="en-US" altLang="ko-KR" sz="900" baseline="0" dirty="0" smtClean="0"/>
                        <a:t>2</a:t>
                      </a:r>
                      <a:r>
                        <a:rPr lang="ko-KR" altLang="en-US" sz="900" baseline="0" dirty="0" smtClean="0"/>
                        <a:t>자 이상 </a:t>
                      </a:r>
                      <a:endParaRPr lang="en-US" altLang="ko-KR" sz="900" baseline="0" dirty="0" smtClean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Password</a:t>
                      </a:r>
                      <a:r>
                        <a:rPr lang="en-US" altLang="ko-KR" sz="900" baseline="0" dirty="0" smtClean="0"/>
                        <a:t> </a:t>
                      </a:r>
                      <a:r>
                        <a:rPr lang="en-US" altLang="ko-KR" sz="900" dirty="0" smtClean="0"/>
                        <a:t>1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[Password</a:t>
                      </a:r>
                      <a:r>
                        <a:rPr lang="en-US" altLang="ko-KR" sz="900" baseline="0" dirty="0" smtClean="0"/>
                        <a:t> - </a:t>
                      </a:r>
                      <a:r>
                        <a:rPr lang="ko-KR" altLang="en-US" sz="900" baseline="0" dirty="0" smtClean="0"/>
                        <a:t>공통기능</a:t>
                      </a:r>
                      <a:r>
                        <a:rPr lang="en-US" altLang="ko-KR" sz="900" dirty="0" smtClean="0"/>
                        <a:t>]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Password</a:t>
                      </a:r>
                      <a:r>
                        <a:rPr lang="en-US" altLang="ko-KR" sz="900" baseline="0" dirty="0" smtClean="0"/>
                        <a:t> </a:t>
                      </a:r>
                      <a:r>
                        <a:rPr lang="en-US" altLang="ko-KR" sz="900" dirty="0" smtClean="0"/>
                        <a:t>2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Password</a:t>
                      </a:r>
                      <a:r>
                        <a:rPr lang="en-US" altLang="ko-KR" sz="900" baseline="0" dirty="0" smtClean="0"/>
                        <a:t> 1 </a:t>
                      </a:r>
                      <a:r>
                        <a:rPr lang="ko-KR" altLang="en-US" sz="900" baseline="0" dirty="0" smtClean="0"/>
                        <a:t>과 동일한지 체크 </a:t>
                      </a:r>
                      <a:r>
                        <a:rPr lang="en-US" altLang="ko-KR" sz="900" baseline="0" dirty="0" smtClean="0"/>
                        <a:t>(AJAX)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회원가입 버튼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입력 칸이 비어있으면 그 위치에 </a:t>
                      </a:r>
                      <a:r>
                        <a:rPr lang="en-US" altLang="ko-KR" sz="900" dirty="0" smtClean="0"/>
                        <a:t>Focus</a:t>
                      </a:r>
                    </a:p>
                    <a:p>
                      <a:pPr algn="ctr" latinLnBrk="1"/>
                      <a:r>
                        <a:rPr lang="en-US" altLang="ko-KR" sz="900" dirty="0" smtClean="0"/>
                        <a:t> </a:t>
                      </a:r>
                      <a:r>
                        <a:rPr lang="ko-KR" altLang="en-US" sz="900" dirty="0" smtClean="0"/>
                        <a:t>모두 이상 없이 입력하면 등</a:t>
                      </a:r>
                      <a:r>
                        <a:rPr lang="ko-KR" altLang="en-US" sz="900" dirty="0" smtClean="0"/>
                        <a:t>록</a:t>
                      </a:r>
                      <a:r>
                        <a:rPr lang="en-US" altLang="ko-KR" sz="900" dirty="0" smtClean="0"/>
                        <a:t>(</a:t>
                      </a:r>
                      <a:r>
                        <a:rPr lang="en-US" altLang="ko-KR" sz="9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Transaction</a:t>
                      </a:r>
                      <a:r>
                        <a:rPr lang="en-US" altLang="ko-KR" sz="900" dirty="0" smtClean="0"/>
                        <a:t>)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2340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비밀번호 찾기</a:t>
                      </a:r>
                      <a:endParaRPr lang="ko-KR" altLang="en-US" sz="900" dirty="0"/>
                    </a:p>
                  </a:txBody>
                  <a:tcPr anchor="ctr">
                    <a:solidFill>
                      <a:srgbClr val="D4CE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ID(</a:t>
                      </a:r>
                      <a:r>
                        <a:rPr lang="ko-KR" altLang="en-US" sz="900" dirty="0" smtClean="0"/>
                        <a:t>사원번호</a:t>
                      </a:r>
                      <a:r>
                        <a:rPr lang="en-US" altLang="ko-KR" sz="900" dirty="0" smtClean="0"/>
                        <a:t>)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[ID(</a:t>
                      </a:r>
                      <a:r>
                        <a:rPr lang="ko-KR" altLang="en-US" sz="900" dirty="0" smtClean="0"/>
                        <a:t>사원번호</a:t>
                      </a:r>
                      <a:r>
                        <a:rPr lang="en-US" altLang="ko-KR" sz="900" dirty="0" smtClean="0"/>
                        <a:t>) -  </a:t>
                      </a:r>
                      <a:r>
                        <a:rPr lang="ko-KR" altLang="en-US" sz="900" dirty="0" smtClean="0"/>
                        <a:t>공통기능</a:t>
                      </a:r>
                      <a:r>
                        <a:rPr lang="en-US" altLang="ko-KR" sz="900" dirty="0" smtClean="0"/>
                        <a:t>]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234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찾기 버튼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aseline="0" dirty="0" smtClean="0"/>
                        <a:t>사원번호 체크 </a:t>
                      </a:r>
                      <a:r>
                        <a:rPr lang="en-US" altLang="ko-KR" sz="900" baseline="0" dirty="0" smtClean="0"/>
                        <a:t>(AJAX)</a:t>
                      </a:r>
                    </a:p>
                    <a:p>
                      <a:pPr algn="ctr" latinLnBrk="1"/>
                      <a:r>
                        <a:rPr lang="en-US" altLang="ko-KR" sz="900" baseline="0" dirty="0" smtClean="0"/>
                        <a:t>True -</a:t>
                      </a:r>
                      <a:r>
                        <a:rPr lang="ko-KR" altLang="en-US" sz="900" baseline="0" dirty="0" smtClean="0"/>
                        <a:t> 회원가입 했던 </a:t>
                      </a:r>
                      <a:r>
                        <a:rPr lang="en-US" altLang="ko-KR" sz="900" baseline="0" dirty="0" smtClean="0"/>
                        <a:t>Email</a:t>
                      </a:r>
                      <a:r>
                        <a:rPr lang="ko-KR" altLang="en-US" sz="900" baseline="0" dirty="0" smtClean="0"/>
                        <a:t>로 비밀번호 전송 후 메시지 전송</a:t>
                      </a:r>
                      <a:endParaRPr lang="en-US" altLang="ko-KR" sz="900" baseline="0" dirty="0" smtClean="0"/>
                    </a:p>
                    <a:p>
                      <a:pPr algn="ctr" latinLnBrk="1"/>
                      <a:r>
                        <a:rPr lang="en-US" altLang="ko-KR" sz="900" baseline="0" dirty="0" smtClean="0"/>
                        <a:t>False - </a:t>
                      </a:r>
                      <a:r>
                        <a:rPr lang="ko-KR" altLang="en-US" sz="900" baseline="0" dirty="0" smtClean="0"/>
                        <a:t>실패 메시지 전송</a:t>
                      </a:r>
                      <a:endParaRPr lang="en-US" altLang="ko-KR" sz="900" baseline="0" dirty="0" smtClean="0"/>
                    </a:p>
                  </a:txBody>
                  <a:tcPr anchor="ctr"/>
                </a:tc>
              </a:tr>
              <a:tr h="234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err="1" smtClean="0"/>
                        <a:t>AOP</a:t>
                      </a:r>
                      <a:r>
                        <a:rPr lang="en-US" altLang="ko-KR" sz="900" baseline="0" dirty="0" smtClean="0"/>
                        <a:t> </a:t>
                      </a:r>
                      <a:r>
                        <a:rPr lang="ko-KR" altLang="en-US" sz="900" baseline="0" dirty="0" smtClean="0"/>
                        <a:t>적용</a:t>
                      </a:r>
                      <a:endParaRPr lang="en-US" altLang="ko-KR" sz="900" baseline="0" dirty="0" smtClean="0"/>
                    </a:p>
                    <a:p>
                      <a:pPr algn="ctr" latinLnBrk="1"/>
                      <a:r>
                        <a:rPr lang="en-US" altLang="ko-KR" sz="900" baseline="0" dirty="0" smtClean="0"/>
                        <a:t>[</a:t>
                      </a:r>
                      <a:r>
                        <a:rPr lang="ko-KR" altLang="en-US" sz="900" baseline="0" dirty="0" smtClean="0"/>
                        <a:t>로그인</a:t>
                      </a:r>
                      <a:r>
                        <a:rPr lang="en-US" altLang="ko-KR" sz="900" baseline="0" dirty="0" smtClean="0"/>
                        <a:t>/</a:t>
                      </a:r>
                      <a:r>
                        <a:rPr lang="ko-KR" altLang="en-US" sz="900" baseline="0" dirty="0" smtClean="0"/>
                        <a:t>회원가입</a:t>
                      </a:r>
                      <a:r>
                        <a:rPr lang="en-US" altLang="ko-KR" sz="900" baseline="0" dirty="0" smtClean="0"/>
                        <a:t>/</a:t>
                      </a:r>
                      <a:r>
                        <a:rPr lang="ko-KR" altLang="en-US" sz="900" baseline="0" dirty="0" smtClean="0"/>
                        <a:t>비밀번호 찾기 제외</a:t>
                      </a:r>
                      <a:r>
                        <a:rPr lang="en-US" altLang="ko-KR" sz="900" baseline="0" dirty="0" smtClean="0"/>
                        <a:t>]</a:t>
                      </a:r>
                      <a:endParaRPr lang="ko-KR" altLang="en-US" sz="9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aseline="0" dirty="0" smtClean="0"/>
                        <a:t>로그인 하지 않은 사용자는 로그인 페이지로 이동 </a:t>
                      </a:r>
                      <a:r>
                        <a:rPr lang="en-US" altLang="ko-KR" sz="900" baseline="0" dirty="0" smtClean="0"/>
                        <a:t>[Session </a:t>
                      </a:r>
                      <a:r>
                        <a:rPr lang="ko-KR" altLang="en-US" sz="900" baseline="0" dirty="0" smtClean="0"/>
                        <a:t>적용</a:t>
                      </a:r>
                      <a:r>
                        <a:rPr lang="en-US" altLang="ko-KR" sz="900" baseline="0" dirty="0" smtClean="0"/>
                        <a:t>]</a:t>
                      </a:r>
                    </a:p>
                  </a:txBody>
                  <a:tcPr anchor="ctr"/>
                </a:tc>
              </a:tr>
              <a:tr h="0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상단 바</a:t>
                      </a:r>
                      <a:endParaRPr lang="en-US" altLang="ko-KR" sz="900" dirty="0" smtClean="0"/>
                    </a:p>
                    <a:p>
                      <a:pPr algn="ctr" latinLnBrk="1"/>
                      <a:r>
                        <a:rPr lang="en-US" altLang="ko-KR" sz="900" dirty="0" smtClean="0"/>
                        <a:t>(Click</a:t>
                      </a:r>
                      <a:r>
                        <a:rPr lang="en-US" altLang="ko-KR" sz="900" baseline="0" dirty="0" smtClean="0"/>
                        <a:t> Type</a:t>
                      </a:r>
                      <a:r>
                        <a:rPr lang="en-US" altLang="ko-KR" sz="900" dirty="0" smtClean="0"/>
                        <a:t>)</a:t>
                      </a:r>
                      <a:endParaRPr lang="ko-KR" altLang="en-US" sz="900" dirty="0"/>
                    </a:p>
                  </a:txBody>
                  <a:tcPr anchor="ctr">
                    <a:solidFill>
                      <a:srgbClr val="EBE8E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상단</a:t>
                      </a:r>
                      <a:r>
                        <a:rPr lang="ko-KR" altLang="en-US" sz="900" baseline="0" dirty="0" smtClean="0"/>
                        <a:t> 바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스크롤 </a:t>
                      </a:r>
                      <a:r>
                        <a:rPr lang="en-US" altLang="ko-KR" sz="900" dirty="0" smtClean="0"/>
                        <a:t>Up/Down </a:t>
                      </a:r>
                      <a:r>
                        <a:rPr lang="ko-KR" altLang="en-US" sz="900" dirty="0" smtClean="0"/>
                        <a:t>시 상단 바 </a:t>
                      </a:r>
                      <a:r>
                        <a:rPr lang="en-US" altLang="ko-KR" sz="900" dirty="0" smtClean="0"/>
                        <a:t>On/Off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 smtClean="0"/>
                        <a:t>Home</a:t>
                      </a:r>
                      <a:endParaRPr lang="ko-KR" altLang="en-US" sz="9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339541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 smtClean="0"/>
                        <a:t>메인 페이지 </a:t>
                      </a:r>
                      <a:r>
                        <a:rPr lang="ko-KR" altLang="en-US" sz="900" baseline="0" dirty="0" smtClean="0"/>
                        <a:t>이동</a:t>
                      </a:r>
                      <a:endParaRPr lang="ko-KR" altLang="en-US" sz="900" dirty="0" smtClean="0"/>
                    </a:p>
                  </a:txBody>
                  <a:tcPr anchor="ctr"/>
                </a:tc>
              </a:tr>
              <a:tr h="1506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News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공지사항 </a:t>
                      </a:r>
                      <a:r>
                        <a:rPr lang="en-US" altLang="ko-KR" sz="900" dirty="0" smtClean="0"/>
                        <a:t>/ </a:t>
                      </a:r>
                      <a:r>
                        <a:rPr lang="ko-KR" altLang="en-US" sz="900" dirty="0" smtClean="0"/>
                        <a:t>행사 버튼 </a:t>
                      </a:r>
                      <a:r>
                        <a:rPr lang="en-US" altLang="ko-KR" sz="900" dirty="0" smtClean="0"/>
                        <a:t>On/Off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Team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클릭 시 팀</a:t>
                      </a:r>
                      <a:r>
                        <a:rPr lang="ko-KR" altLang="en-US" sz="900" baseline="0" dirty="0" smtClean="0"/>
                        <a:t> 게시판 </a:t>
                      </a:r>
                      <a:r>
                        <a:rPr lang="en-US" altLang="ko-KR" sz="900" dirty="0" smtClean="0"/>
                        <a:t>On/Off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Chess-Review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체스 리뷰 게시판 이동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err="1" smtClean="0"/>
                        <a:t>Messenser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 smtClean="0"/>
                        <a:t>채팅창</a:t>
                      </a:r>
                      <a:r>
                        <a:rPr lang="ko-KR" altLang="en-US" sz="900" dirty="0" smtClean="0"/>
                        <a:t> </a:t>
                      </a:r>
                      <a:r>
                        <a:rPr lang="en-US" altLang="ko-KR" sz="900" dirty="0" smtClean="0"/>
                        <a:t>On/Off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Setting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사원정보 페이지 이동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Logout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로그 아웃 </a:t>
                      </a:r>
                      <a:r>
                        <a:rPr lang="en-US" altLang="ko-KR" sz="900" dirty="0" smtClean="0"/>
                        <a:t>[Session</a:t>
                      </a:r>
                      <a:r>
                        <a:rPr lang="en-US" altLang="ko-KR" sz="900" baseline="0" dirty="0" smtClean="0"/>
                        <a:t> </a:t>
                      </a:r>
                      <a:r>
                        <a:rPr lang="ko-KR" altLang="en-US" sz="900" baseline="0" dirty="0" smtClean="0"/>
                        <a:t>제거</a:t>
                      </a:r>
                      <a:r>
                        <a:rPr lang="en-US" altLang="ko-KR" sz="900" dirty="0" smtClean="0"/>
                        <a:t>]</a:t>
                      </a:r>
                      <a:endParaRPr lang="ko-KR" altLang="en-US" sz="90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메인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/>
                        <a:t>x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로그인 후 첫 페이지</a:t>
                      </a:r>
                      <a:endParaRPr lang="ko-KR" altLang="en-US" sz="900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37" name="표 36"/>
          <p:cNvGraphicFramePr>
            <a:graphicFrameLocks noGrp="1"/>
          </p:cNvGraphicFramePr>
          <p:nvPr/>
        </p:nvGraphicFramePr>
        <p:xfrm>
          <a:off x="366395" y="6158865"/>
          <a:ext cx="6120765" cy="301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960"/>
                <a:gridCol w="3900805"/>
              </a:tblGrid>
              <a:tr h="301625"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AOP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적용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[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회원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관련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페이지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제외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900" kern="1200" dirty="0" smtClean="0" cap="none" b="1">
                        <a:solidFill>
                          <a:srgbClr val="FFFFFF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로그인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하지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않은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사용자는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로그인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페이지로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이동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[Session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적용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900" kern="1200" dirty="0" smtClean="0" cap="none" b="1">
                        <a:solidFill>
                          <a:srgbClr val="FFFFFF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38" name="도형 37"/>
          <p:cNvSpPr>
            <a:spLocks/>
          </p:cNvSpPr>
          <p:nvPr/>
        </p:nvSpPr>
        <p:spPr>
          <a:xfrm rot="0">
            <a:off x="380365" y="6497955"/>
            <a:ext cx="47625" cy="2061844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251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360680" y="2244725"/>
          <a:ext cx="6120765" cy="58254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3925"/>
                <a:gridCol w="1296035"/>
                <a:gridCol w="3900805"/>
              </a:tblGrid>
              <a:tr h="234315">
                <a:tc gridSpan="2"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AOP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적용</a:t>
                      </a:r>
                      <a:endParaRPr lang="ko-KR" altLang="en-US" sz="900" kern="1200" dirty="0" smtClean="0" cap="none" b="1">
                        <a:solidFill>
                          <a:srgbClr val="FFFFFF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로그인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하지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않은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사용자는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로그인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페이지로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이동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 [Session 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HY중고딕" charset="0"/>
                          <a:ea typeface="HY중고딕" charset="0"/>
                        </a:rPr>
                        <a:t>적용</a:t>
                      </a:r>
                      <a:r>
                        <a:rPr lang="en-US" altLang="ko-KR" sz="900" kern="1200" cap="none" dirty="0" smtClean="0" b="1">
                          <a:solidFill>
                            <a:srgbClr val="FFFFFF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900" kern="1200" dirty="0" smtClean="0" cap="none" b="1">
                        <a:solidFill>
                          <a:srgbClr val="FFFFFF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398145">
                <a:tc rowSpan="2"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공지사항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공지사항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리스트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최초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5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개의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제목만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보이게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설정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하단의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버튼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클릭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추가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5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Open  (AJAX)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제목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클릭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내용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Open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23431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글쓰기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[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권한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]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비밀번호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입력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후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글쓰기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페이지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이동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467995"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행사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8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캘린더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날짜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클릭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날짜에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해당하는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글쓰기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창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open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후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캘린더에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등록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93675">
                <a:tc rowSpan="5"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게시판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[리스트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CEC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리스트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DB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에서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리스트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항목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가져오기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chemeClr val="dk1"/>
                          </a:solidFill>
                          <a:latin typeface="Constantia" charset="0"/>
                          <a:ea typeface="Constantia" charset="0"/>
                        </a:rPr>
                        <a:t>Paging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처리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리스트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항목에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따라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P</a:t>
                      </a:r>
                      <a:r>
                        <a:rPr lang="en-US" altLang="ko-KR" sz="665" kern="1200" cap="none" dirty="0" smtClean="0" b="0">
                          <a:solidFill>
                            <a:schemeClr val="dk1"/>
                          </a:solidFill>
                          <a:latin typeface="Constantia" charset="0"/>
                          <a:ea typeface="Constantia" charset="0"/>
                        </a:rPr>
                        <a:t>aging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처리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검색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입력한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검색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값에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따라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리스트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항목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출력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(AJAX)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제목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게시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페이지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이동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작성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작성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페이지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이동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206375">
                <a:tc rowSpan="3"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게시판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[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작성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8E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입력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칸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사원번호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–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로그인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사용자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정보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가져오기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목록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[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공통기능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리스트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페이지로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이동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등록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입력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칸이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비어있지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않으면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DB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등록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93675">
                <a:tc rowSpan="2"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게시판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[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내용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목록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[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목록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-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공통기능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수정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/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삭제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사원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번호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비교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후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동일하면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수정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/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삭제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버튼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생성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295910">
                <a:tc rowSpan="2"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게시판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[댓 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Constantia" charset="0"/>
                        <a:ea typeface="Constantia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등록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댓글 등록 시 비 동기식 통신으로 등록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(AJAX)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등록 후 댓글 위치로 스크린 이동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삭제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자신이 작성한 댓글에만 삭제버튼 보이게 설정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295910"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게시판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[글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수정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]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사원번호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변경불가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Constantia" charset="0"/>
                          <a:ea typeface="Constantia" charset="0"/>
                        </a:rPr>
                        <a:t> </a:t>
                      </a: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처리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93675">
                <a:tc rowSpan="2"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사원 정보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항목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사원번호만 변경 불가능 처리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2063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수정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Password 체크 후 수정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93675"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로그아웃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로그아웃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0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로그아웃 후 로그인 페이지 이동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93675">
                <a:tc gridSpan="3"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1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Messenser (웹 소캣)</a:t>
                      </a:r>
                      <a:endParaRPr lang="ko-KR" altLang="en-US" sz="665" kern="1200" dirty="0" smtClean="0" cap="none" b="1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 h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</a:tr>
              <a:tr h="193675">
                <a:tc rowSpan="4"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665" kern="1200" cap="none" dirty="0" smtClean="0" b="1">
                          <a:solidFill>
                            <a:srgbClr val="6A3A20"/>
                          </a:solidFill>
                          <a:latin typeface="HY중고딕" charset="0"/>
                          <a:ea typeface="HY중고딕" charset="0"/>
                        </a:rPr>
                        <a:t>Messenser</a:t>
                      </a: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19367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kern="1200" dirty="0" smtClean="0" cap="none" b="0"/>
                    </a:p>
                  </a:txBody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193675"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fontAlgn="auto" defTabSz="339725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665" kern="1200" dirty="0" smtClean="0" cap="none" b="0">
                        <a:solidFill>
                          <a:srgbClr val="6A3A20"/>
                        </a:solidFill>
                        <a:latin typeface="HY중고딕" charset="0"/>
                        <a:ea typeface="HY중고딕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763428"/>
              </p:ext>
            </p:extLst>
          </p:nvPr>
        </p:nvGraphicFramePr>
        <p:xfrm>
          <a:off x="360834" y="1928664"/>
          <a:ext cx="6120682" cy="2880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3925"/>
                <a:gridCol w="1296144"/>
                <a:gridCol w="3900613"/>
              </a:tblGrid>
              <a:tr h="288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분류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기능 항목 </a:t>
                      </a:r>
                      <a:endParaRPr lang="ko-KR" alt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요구사항</a:t>
                      </a:r>
                      <a:endParaRPr lang="ko-KR" altLang="en-US" sz="9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-171450" y="1146175"/>
            <a:ext cx="3112770" cy="831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2"/>
            <a:r>
              <a:rPr lang="en-US" altLang="ko-KR" sz="1200" b="1" dirty="0" smtClean="0"/>
              <a:t>3. </a:t>
            </a:r>
            <a:r>
              <a:rPr lang="ko-KR" altLang="en-US" sz="1200" b="1" dirty="0" smtClean="0"/>
              <a:t>요구사항 명세 </a:t>
            </a:r>
            <a:r>
              <a:rPr lang="en-US" altLang="ko-KR" sz="1200" b="1" dirty="0" smtClean="0"/>
              <a:t>[</a:t>
            </a:r>
            <a:r>
              <a:rPr lang="ko-KR" altLang="en-US" sz="1200" b="1" dirty="0" smtClean="0"/>
              <a:t>메인 관련 페이지</a:t>
            </a:r>
            <a:r>
              <a:rPr lang="en-US" altLang="ko-KR" sz="1200" b="1" dirty="0" smtClean="0"/>
              <a:t>]</a:t>
            </a: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  <a:p>
            <a:pPr marL="785652" lvl="2" indent="-228600">
              <a:buFont typeface="+mj-lt"/>
              <a:buAutoNum type="arabicPeriod"/>
            </a:pPr>
            <a:endParaRPr lang="en-US" altLang="ko-KR" sz="1200" b="1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85725" y="815340"/>
            <a:ext cx="67411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 txBox="1">
            <a:spLocks/>
          </p:cNvSpPr>
          <p:nvPr/>
        </p:nvSpPr>
        <p:spPr>
          <a:xfrm>
            <a:off x="332740" y="344805"/>
            <a:ext cx="2245995" cy="47117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339541" rtl="0" eaLnBrk="1" latinLnBrk="1" hangingPunct="1">
              <a:spcBef>
                <a:spcPct val="0"/>
              </a:spcBef>
              <a:buNone/>
              <a:defRPr sz="1189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j-cs"/>
              </a:defRPr>
            </a:lvl1pPr>
          </a:lstStyle>
          <a:p>
            <a:r>
              <a:rPr lang="ko-KR" altLang="en-US" sz="140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개발 사항 명세서</a:t>
            </a:r>
            <a:endParaRPr lang="ko-KR" altLang="en-US" sz="1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73370" y="476885"/>
            <a:ext cx="3433445" cy="338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Intranet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15" name="도형 14"/>
          <p:cNvSpPr>
            <a:spLocks/>
          </p:cNvSpPr>
          <p:nvPr/>
        </p:nvSpPr>
        <p:spPr>
          <a:xfrm rot="0">
            <a:off x="371475" y="2510790"/>
            <a:ext cx="47625" cy="438467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259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 rot="0">
            <a:off x="85725" y="815340"/>
            <a:ext cx="6741795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제목 12"/>
          <p:cNvSpPr txBox="1">
            <a:spLocks/>
          </p:cNvSpPr>
          <p:nvPr/>
        </p:nvSpPr>
        <p:spPr>
          <a:xfrm rot="0">
            <a:off x="332740" y="344805"/>
            <a:ext cx="2246630" cy="47180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33972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개발 사항 명세서</a:t>
            </a:r>
            <a:endParaRPr lang="ko-KR" altLang="en-US" sz="14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 rot="0">
            <a:off x="5373370" y="476885"/>
            <a:ext cx="3434080" cy="33909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Intranet</a:t>
            </a:r>
            <a:endParaRPr lang="ko-KR" altLang="en-US" sz="16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>
          <a:xfrm rot="0">
            <a:off x="332740" y="1496695"/>
            <a:ext cx="5913755" cy="397256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2.  개발 환경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개발 환경 명세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016000" indent="-2540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Wingdings"/>
              <a:buChar char="§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통합 개발 도구 : Eclipce Neon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016000" indent="-2540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Wingdings"/>
              <a:buChar char="§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개발 언어 : JAVA,JSP,HTML,AJAX,Java Script,jquery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016000" indent="-2540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Wingdings"/>
              <a:buChar char="§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지원 프로그램 : Oracle SQL Developer , Apache tomcat , Git-hub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016000" indent="-2540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Wingdings"/>
              <a:buChar char="§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기타 : Spring Framework , CSS Framework(Bootstrap)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42695" indent="-2286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BA0"/>
              </a:buClr>
              <a:buFont typeface="Wingdings"/>
              <a:buChar char="§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개발 범위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016000" indent="-2540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Wingdings"/>
              <a:buChar char="§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인트라넷 시스템 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016000" indent="-2540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Wingdings"/>
              <a:buChar char="§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사내 메신저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016000" indent="-2540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Wingdings"/>
              <a:buChar char="§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메신저간 체스게임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 startAt="3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데이터 베이스 설계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19200" indent="-2540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Wingdings"/>
              <a:buChar char="§"/>
            </a:pP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1219200" indent="-254000" algn="l" fontAlgn="auto" defTabSz="556895" eaLnBrk="0" latinLnBrk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Wingdings"/>
              <a:buChar char="§"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HY중고딕" charset="0"/>
                <a:ea typeface="HY중고딕" charset="0"/>
              </a:rPr>
              <a:t>데이터 베이스 모델링 </a:t>
            </a:r>
            <a:endParaRPr lang="ko-KR" altLang="en-US" sz="1200" cap="none" dirty="0" smtClean="0" b="1">
              <a:solidFill>
                <a:srgbClr val="6A3A20"/>
              </a:solidFill>
              <a:latin typeface="HY중고딕" charset="0"/>
              <a:ea typeface="HY중고딕" charset="0"/>
            </a:endParaRPr>
          </a:p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 rot="0">
            <a:off x="85725" y="815340"/>
            <a:ext cx="6741795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 txBox="1">
            <a:spLocks/>
          </p:cNvSpPr>
          <p:nvPr/>
        </p:nvSpPr>
        <p:spPr>
          <a:xfrm rot="0">
            <a:off x="332740" y="344805"/>
            <a:ext cx="2246630" cy="47180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33972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개발 사항 명세서</a:t>
            </a:r>
            <a:endParaRPr lang="ko-KR" altLang="en-US" sz="14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sp>
        <p:nvSpPr>
          <p:cNvPr id="5" name="TextBox 4"/>
          <p:cNvSpPr txBox="1">
            <a:spLocks/>
          </p:cNvSpPr>
          <p:nvPr/>
        </p:nvSpPr>
        <p:spPr>
          <a:xfrm rot="0">
            <a:off x="5373370" y="476885"/>
            <a:ext cx="3434080" cy="33909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>
                <a:solidFill>
                  <a:srgbClr val="6A3A20"/>
                </a:solidFill>
                <a:latin typeface="HY목각파임B" charset="0"/>
                <a:ea typeface="HY목각파임B" charset="0"/>
              </a:rPr>
              <a:t>Intranet</a:t>
            </a:r>
            <a:endParaRPr lang="ko-KR" altLang="en-US" sz="1600" cap="none" dirty="0" smtClean="0" b="0">
              <a:solidFill>
                <a:srgbClr val="6A3A20"/>
              </a:solidFill>
              <a:latin typeface="HY목각파임B" charset="0"/>
              <a:ea typeface="HY목각파임B" charset="0"/>
            </a:endParaRPr>
          </a:p>
        </p:txBody>
      </p:sp>
      <p:pic>
        <p:nvPicPr>
          <p:cNvPr id="6" name="그림 5" descr="C:/Users/jyoun/AppData/Roaming/PolarisOffice/ETemp/12388_16991240/fImage39981884714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69570" y="1763395"/>
            <a:ext cx="6125845" cy="3102610"/>
          </a:xfrm>
          <a:prstGeom prst="rect"/>
          <a:noFill/>
          <a:ln w="6350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sp>
        <p:nvSpPr>
          <p:cNvPr id="7" name="TextBox 6"/>
          <p:cNvSpPr txBox="1">
            <a:spLocks/>
          </p:cNvSpPr>
          <p:nvPr/>
        </p:nvSpPr>
        <p:spPr>
          <a:xfrm rot="0">
            <a:off x="-361950" y="866140"/>
            <a:ext cx="1466215" cy="101600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3.   UI 설계</a:t>
            </a: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	</a:t>
            </a: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  <a:p>
            <a:pPr marL="785495" indent="-22860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3A20"/>
              </a:buClr>
              <a:buFont typeface="+mj-lt"/>
              <a:buAutoNum type="arabicPeriod"/>
            </a:pPr>
            <a:endParaRPr lang="ko-KR" altLang="en-US" sz="1200" cap="none" dirty="0" smtClean="0" b="1">
              <a:solidFill>
                <a:srgbClr val="6A3A20"/>
              </a:solidFill>
              <a:latin typeface="Constantia" charset="0"/>
              <a:ea typeface="Constantia" charset="0"/>
            </a:endParaRPr>
          </a:p>
        </p:txBody>
      </p:sp>
      <p:pic>
        <p:nvPicPr>
          <p:cNvPr id="8" name="그림 7" descr="C:/Users/jyoun/AppData/Roaming/PolarisOffice/ETemp/12388_16991240/fImage39928944748467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69570" y="5770880"/>
            <a:ext cx="6126480" cy="3108960"/>
          </a:xfrm>
          <a:prstGeom prst="rect"/>
          <a:noFill/>
          <a:ln w="6350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</p:pic>
      <p:sp>
        <p:nvSpPr>
          <p:cNvPr id="9" name="텍스트 상자 8"/>
          <p:cNvSpPr txBox="1">
            <a:spLocks/>
          </p:cNvSpPr>
          <p:nvPr/>
        </p:nvSpPr>
        <p:spPr>
          <a:xfrm rot="0">
            <a:off x="-273685" y="1440815"/>
            <a:ext cx="1822450" cy="278130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1 . 로그인 페이지</a:t>
            </a:r>
            <a:endParaRPr lang="ko-KR" altLang="en-US" sz="1800" cap="none" dirty="0" smtClean="0" b="0">
              <a:latin typeface="맑은 고딕" charset="0"/>
              <a:ea typeface="맑은 고딕" charset="0"/>
            </a:endParaRP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 rot="0">
            <a:off x="-303530" y="5423535"/>
            <a:ext cx="2273935" cy="27813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noAutofit/>
          </a:bodyPr>
          <a:lstStyle/>
          <a:p>
            <a:pPr marL="556895" indent="0" algn="l" fontAlgn="auto" defTabSz="556895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1">
                <a:solidFill>
                  <a:srgbClr val="6A3A20"/>
                </a:solidFill>
                <a:latin typeface="Constantia" charset="0"/>
                <a:ea typeface="Constantia" charset="0"/>
              </a:rPr>
              <a:t>2 . 회원가입 페이지</a:t>
            </a:r>
            <a:endParaRPr lang="ko-KR" altLang="en-US" sz="1800" cap="none" dirty="0" smtClean="0" b="0">
              <a:solidFill>
                <a:srgbClr val="6A3A20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297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책 클래식 16 x 9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533591_TF02801059.potx" id="{3E399466-6416-43E4-908A-7BC2298EA60C}" vid="{62AA8985-29BA-4467-A1FF-16DE49C386EE}"/>
    </a:ext>
  </a:extLst>
</a:theme>
</file>

<file path=ppt/theme/theme2.xml><?xml version="1.0" encoding="utf-8"?>
<a:theme xmlns:a="http://schemas.openxmlformats.org/drawingml/2006/main" name="Office 테마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1360476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TP102801058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706496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ED80E12-3BE9-4746-820E-FFB249F467F2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D003AC8-209A-4321-A17C-1B7A206433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ED4759-CFDD-43F0-817C-11D9197192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14</Pages>
  <Paragraphs>306</Paragraphs>
  <Words>730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이 기성</dc:creator>
  <cp:lastModifiedBy>박 재영</cp:lastModifiedBy>
  <dc:title>Intranet</dc:title>
  <dcterms:modified xsi:type="dcterms:W3CDTF">2018-05-28T06:25:06Z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